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05" r:id="rId4"/>
  </p:sldMasterIdLst>
  <p:notesMasterIdLst>
    <p:notesMasterId r:id="rId45"/>
  </p:notesMasterIdLst>
  <p:handoutMasterIdLst>
    <p:handoutMasterId r:id="rId46"/>
  </p:handoutMasterIdLst>
  <p:sldIdLst>
    <p:sldId id="378" r:id="rId5"/>
    <p:sldId id="447" r:id="rId6"/>
    <p:sldId id="434" r:id="rId7"/>
    <p:sldId id="452" r:id="rId8"/>
    <p:sldId id="438" r:id="rId9"/>
    <p:sldId id="439" r:id="rId10"/>
    <p:sldId id="435" r:id="rId11"/>
    <p:sldId id="401" r:id="rId12"/>
    <p:sldId id="446" r:id="rId13"/>
    <p:sldId id="445" r:id="rId14"/>
    <p:sldId id="396" r:id="rId15"/>
    <p:sldId id="448" r:id="rId16"/>
    <p:sldId id="397" r:id="rId17"/>
    <p:sldId id="422" r:id="rId18"/>
    <p:sldId id="405" r:id="rId19"/>
    <p:sldId id="414" r:id="rId20"/>
    <p:sldId id="415" r:id="rId21"/>
    <p:sldId id="416" r:id="rId22"/>
    <p:sldId id="395" r:id="rId23"/>
    <p:sldId id="432" r:id="rId24"/>
    <p:sldId id="441" r:id="rId25"/>
    <p:sldId id="449" r:id="rId26"/>
    <p:sldId id="398" r:id="rId27"/>
    <p:sldId id="404" r:id="rId28"/>
    <p:sldId id="417" r:id="rId29"/>
    <p:sldId id="457" r:id="rId30"/>
    <p:sldId id="455" r:id="rId31"/>
    <p:sldId id="454" r:id="rId32"/>
    <p:sldId id="453" r:id="rId33"/>
    <p:sldId id="421" r:id="rId34"/>
    <p:sldId id="450" r:id="rId35"/>
    <p:sldId id="451" r:id="rId36"/>
    <p:sldId id="437" r:id="rId37"/>
    <p:sldId id="402" r:id="rId38"/>
    <p:sldId id="440" r:id="rId39"/>
    <p:sldId id="419" r:id="rId40"/>
    <p:sldId id="443" r:id="rId41"/>
    <p:sldId id="442" r:id="rId42"/>
    <p:sldId id="436" r:id="rId43"/>
    <p:sldId id="433" r:id="rId44"/>
  </p:sldIdLst>
  <p:sldSz cx="12192000" cy="6858000"/>
  <p:notesSz cx="7315200" cy="9601200"/>
  <p:defaultTextStyle>
    <a:defPPr>
      <a:defRPr lang="en-US"/>
    </a:defPPr>
    <a:lvl1pPr marL="0" algn="l" defTabSz="914330" rtl="0" eaLnBrk="1" latinLnBrk="0" hangingPunct="1">
      <a:defRPr sz="1800" kern="1200">
        <a:solidFill>
          <a:schemeClr val="tx1"/>
        </a:solidFill>
        <a:latin typeface="+mn-lt"/>
        <a:ea typeface="+mn-ea"/>
        <a:cs typeface="+mn-cs"/>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Balance" id="{705054ED-DB56-FA4C-BB16-D35BDEFFF4C1}">
          <p14:sldIdLst>
            <p14:sldId id="378"/>
            <p14:sldId id="447"/>
            <p14:sldId id="434"/>
            <p14:sldId id="452"/>
            <p14:sldId id="438"/>
            <p14:sldId id="439"/>
            <p14:sldId id="435"/>
            <p14:sldId id="401"/>
            <p14:sldId id="446"/>
            <p14:sldId id="445"/>
            <p14:sldId id="396"/>
            <p14:sldId id="448"/>
            <p14:sldId id="397"/>
            <p14:sldId id="422"/>
            <p14:sldId id="405"/>
            <p14:sldId id="414"/>
            <p14:sldId id="415"/>
            <p14:sldId id="416"/>
            <p14:sldId id="395"/>
            <p14:sldId id="432"/>
            <p14:sldId id="441"/>
            <p14:sldId id="449"/>
            <p14:sldId id="398"/>
            <p14:sldId id="404"/>
            <p14:sldId id="417"/>
            <p14:sldId id="457"/>
            <p14:sldId id="455"/>
            <p14:sldId id="454"/>
            <p14:sldId id="453"/>
            <p14:sldId id="421"/>
            <p14:sldId id="450"/>
            <p14:sldId id="451"/>
            <p14:sldId id="437"/>
            <p14:sldId id="402"/>
            <p14:sldId id="440"/>
            <p14:sldId id="419"/>
            <p14:sldId id="443"/>
            <p14:sldId id="442"/>
            <p14:sldId id="436"/>
            <p14:sldId id="433"/>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15:guide id="1" orient="horz" pos="3024" userDrawn="1">
          <p15:clr>
            <a:srgbClr val="A4A3A4"/>
          </p15:clr>
        </p15:guide>
        <p15:guide id="2" pos="2304"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9DBB1D"/>
    <a:srgbClr val="DF6752"/>
    <a:srgbClr val="5E969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9439EA9-A5DC-4D53-9535-CCEB12E17366}" v="1" dt="2025-08-13T13:28:06.558"/>
  </p1510:revLst>
</p1510:revInfo>
</file>

<file path=ppt/tableStyles.xml><?xml version="1.0" encoding="utf-8"?>
<a:tblStyleLst xmlns:a="http://schemas.openxmlformats.org/drawingml/2006/main" def="{5C22544A-7EE6-4342-B048-85BDC9FD1C3A}">
  <a:tblStyle styleId="{5C22544A-7EE6-4342-B048-85BDC9FD1C3A}" styleName="Mellemlayout 2 - Markering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01" autoAdjust="0"/>
    <p:restoredTop sz="93651" autoAdjust="0"/>
  </p:normalViewPr>
  <p:slideViewPr>
    <p:cSldViewPr snapToGrid="0" snapToObjects="1">
      <p:cViewPr>
        <p:scale>
          <a:sx n="100" d="100"/>
          <a:sy n="100" d="100"/>
        </p:scale>
        <p:origin x="876" y="678"/>
      </p:cViewPr>
      <p:guideLst>
        <p:guide orient="horz" pos="2160"/>
        <p:guide pos="3840"/>
      </p:guideLst>
    </p:cSldViewPr>
  </p:slideViewPr>
  <p:outlineViewPr>
    <p:cViewPr>
      <p:scale>
        <a:sx n="33" d="100"/>
        <a:sy n="33" d="100"/>
      </p:scale>
      <p:origin x="0" y="0"/>
    </p:cViewPr>
  </p:outlineViewPr>
  <p:notesTextViewPr>
    <p:cViewPr>
      <p:scale>
        <a:sx n="3" d="2"/>
        <a:sy n="3" d="2"/>
      </p:scale>
      <p:origin x="0" y="0"/>
    </p:cViewPr>
  </p:notesTextViewPr>
  <p:sorterViewPr>
    <p:cViewPr>
      <p:scale>
        <a:sx n="66" d="100"/>
        <a:sy n="66" d="100"/>
      </p:scale>
      <p:origin x="0" y="0"/>
    </p:cViewPr>
  </p:sorterViewPr>
  <p:notesViewPr>
    <p:cSldViewPr snapToGrid="0" snapToObjects="1" showGuides="1">
      <p:cViewPr varScale="1">
        <p:scale>
          <a:sx n="96" d="100"/>
          <a:sy n="96" d="100"/>
        </p:scale>
        <p:origin x="3642" y="96"/>
      </p:cViewPr>
      <p:guideLst>
        <p:guide orient="horz" pos="3024"/>
        <p:guide pos="2304"/>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viewProps" Target="viewProps.xml"/><Relationship Id="rId8" Type="http://schemas.openxmlformats.org/officeDocument/2006/relationships/slide" Target="slides/slide4.xml"/><Relationship Id="rId51" Type="http://schemas.microsoft.com/office/2016/11/relationships/changesInfo" Target="changesInfos/changesInfo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handoutMaster" Target="handoutMasters/handoutMaster1.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rtin Siemienski Andersen" userId="3e5b9027-db81-4bdb-8ff3-173865797b46" providerId="ADAL" clId="{344445F5-C915-4293-A736-5D98192216A7}"/>
    <pc:docChg chg="addSld modSld">
      <pc:chgData name="Martin Siemienski Andersen" userId="3e5b9027-db81-4bdb-8ff3-173865797b46" providerId="ADAL" clId="{344445F5-C915-4293-A736-5D98192216A7}" dt="2024-06-10T12:34:17.823" v="1"/>
      <pc:docMkLst>
        <pc:docMk/>
      </pc:docMkLst>
      <pc:sldChg chg="add setBg">
        <pc:chgData name="Martin Siemienski Andersen" userId="3e5b9027-db81-4bdb-8ff3-173865797b46" providerId="ADAL" clId="{344445F5-C915-4293-A736-5D98192216A7}" dt="2024-06-10T12:34:17.823" v="1"/>
        <pc:sldMkLst>
          <pc:docMk/>
          <pc:sldMk cId="2631091378" sldId="451"/>
        </pc:sldMkLst>
      </pc:sldChg>
    </pc:docChg>
  </pc:docChgLst>
  <pc:docChgLst>
    <pc:chgData name="Martin Siemienski Andersen" userId="3e5b9027-db81-4bdb-8ff3-173865797b46" providerId="ADAL" clId="{83371B19-3487-4733-9E7C-619483F42832}"/>
    <pc:docChg chg="undo custSel addSld delSld modSld sldOrd modSection">
      <pc:chgData name="Martin Siemienski Andersen" userId="3e5b9027-db81-4bdb-8ff3-173865797b46" providerId="ADAL" clId="{83371B19-3487-4733-9E7C-619483F42832}" dt="2024-07-09T07:39:30.051" v="1030" actId="20577"/>
      <pc:docMkLst>
        <pc:docMk/>
      </pc:docMkLst>
      <pc:sldChg chg="modSp mod">
        <pc:chgData name="Martin Siemienski Andersen" userId="3e5b9027-db81-4bdb-8ff3-173865797b46" providerId="ADAL" clId="{83371B19-3487-4733-9E7C-619483F42832}" dt="2024-07-09T07:35:51.145" v="988" actId="12"/>
        <pc:sldMkLst>
          <pc:docMk/>
          <pc:sldMk cId="1197650890" sldId="396"/>
        </pc:sldMkLst>
      </pc:sldChg>
      <pc:sldChg chg="ord">
        <pc:chgData name="Martin Siemienski Andersen" userId="3e5b9027-db81-4bdb-8ff3-173865797b46" providerId="ADAL" clId="{83371B19-3487-4733-9E7C-619483F42832}" dt="2024-07-09T07:26:11.250" v="784"/>
        <pc:sldMkLst>
          <pc:docMk/>
          <pc:sldMk cId="1595219167" sldId="401"/>
        </pc:sldMkLst>
      </pc:sldChg>
      <pc:sldChg chg="modSp mod ord">
        <pc:chgData name="Martin Siemienski Andersen" userId="3e5b9027-db81-4bdb-8ff3-173865797b46" providerId="ADAL" clId="{83371B19-3487-4733-9E7C-619483F42832}" dt="2024-07-09T07:37:37.831" v="997" actId="1076"/>
        <pc:sldMkLst>
          <pc:docMk/>
          <pc:sldMk cId="903312264" sldId="408"/>
        </pc:sldMkLst>
      </pc:sldChg>
      <pc:sldChg chg="modSp mod">
        <pc:chgData name="Martin Siemienski Andersen" userId="3e5b9027-db81-4bdb-8ff3-173865797b46" providerId="ADAL" clId="{83371B19-3487-4733-9E7C-619483F42832}" dt="2024-07-09T07:35:17.291" v="974" actId="207"/>
        <pc:sldMkLst>
          <pc:docMk/>
          <pc:sldMk cId="2114173157" sldId="414"/>
        </pc:sldMkLst>
      </pc:sldChg>
      <pc:sldChg chg="modSp mod">
        <pc:chgData name="Martin Siemienski Andersen" userId="3e5b9027-db81-4bdb-8ff3-173865797b46" providerId="ADAL" clId="{83371B19-3487-4733-9E7C-619483F42832}" dt="2024-07-09T07:28:36.436" v="812" actId="20577"/>
        <pc:sldMkLst>
          <pc:docMk/>
          <pc:sldMk cId="945883971" sldId="415"/>
        </pc:sldMkLst>
      </pc:sldChg>
      <pc:sldChg chg="modSp mod">
        <pc:chgData name="Martin Siemienski Andersen" userId="3e5b9027-db81-4bdb-8ff3-173865797b46" providerId="ADAL" clId="{83371B19-3487-4733-9E7C-619483F42832}" dt="2024-07-09T07:37:17.015" v="993" actId="12"/>
        <pc:sldMkLst>
          <pc:docMk/>
          <pc:sldMk cId="275403235" sldId="417"/>
        </pc:sldMkLst>
      </pc:sldChg>
      <pc:sldChg chg="ord">
        <pc:chgData name="Martin Siemienski Andersen" userId="3e5b9027-db81-4bdb-8ff3-173865797b46" providerId="ADAL" clId="{83371B19-3487-4733-9E7C-619483F42832}" dt="2024-07-09T07:23:49.180" v="763"/>
        <pc:sldMkLst>
          <pc:docMk/>
          <pc:sldMk cId="4185308759" sldId="421"/>
        </pc:sldMkLst>
      </pc:sldChg>
      <pc:sldChg chg="modSp mod">
        <pc:chgData name="Martin Siemienski Andersen" userId="3e5b9027-db81-4bdb-8ff3-173865797b46" providerId="ADAL" clId="{83371B19-3487-4733-9E7C-619483F42832}" dt="2024-07-09T07:35:22.923" v="975" actId="207"/>
        <pc:sldMkLst>
          <pc:docMk/>
          <pc:sldMk cId="2443765076" sldId="422"/>
        </pc:sldMkLst>
      </pc:sldChg>
      <pc:sldChg chg="modSp mod">
        <pc:chgData name="Martin Siemienski Andersen" userId="3e5b9027-db81-4bdb-8ff3-173865797b46" providerId="ADAL" clId="{83371B19-3487-4733-9E7C-619483F42832}" dt="2024-07-09T07:35:11.163" v="973" actId="207"/>
        <pc:sldMkLst>
          <pc:docMk/>
          <pc:sldMk cId="1915853972" sldId="432"/>
        </pc:sldMkLst>
      </pc:sldChg>
      <pc:sldChg chg="mod ord modShow">
        <pc:chgData name="Martin Siemienski Andersen" userId="3e5b9027-db81-4bdb-8ff3-173865797b46" providerId="ADAL" clId="{83371B19-3487-4733-9E7C-619483F42832}" dt="2024-07-09T07:25:01.191" v="782"/>
        <pc:sldMkLst>
          <pc:docMk/>
          <pc:sldMk cId="1696365419" sldId="437"/>
        </pc:sldMkLst>
      </pc:sldChg>
      <pc:sldChg chg="modSp mod">
        <pc:chgData name="Martin Siemienski Andersen" userId="3e5b9027-db81-4bdb-8ff3-173865797b46" providerId="ADAL" clId="{83371B19-3487-4733-9E7C-619483F42832}" dt="2024-07-09T07:28:24.586" v="804" actId="20577"/>
        <pc:sldMkLst>
          <pc:docMk/>
          <pc:sldMk cId="1849130185" sldId="441"/>
        </pc:sldMkLst>
      </pc:sldChg>
      <pc:sldChg chg="ord">
        <pc:chgData name="Martin Siemienski Andersen" userId="3e5b9027-db81-4bdb-8ff3-173865797b46" providerId="ADAL" clId="{83371B19-3487-4733-9E7C-619483F42832}" dt="2024-07-09T07:23:56.489" v="765"/>
        <pc:sldMkLst>
          <pc:docMk/>
          <pc:sldMk cId="1817517600" sldId="444"/>
        </pc:sldMkLst>
      </pc:sldChg>
      <pc:sldChg chg="ord">
        <pc:chgData name="Martin Siemienski Andersen" userId="3e5b9027-db81-4bdb-8ff3-173865797b46" providerId="ADAL" clId="{83371B19-3487-4733-9E7C-619483F42832}" dt="2024-07-09T07:26:13.969" v="786"/>
        <pc:sldMkLst>
          <pc:docMk/>
          <pc:sldMk cId="1816191935" sldId="445"/>
        </pc:sldMkLst>
      </pc:sldChg>
      <pc:sldChg chg="ord">
        <pc:chgData name="Martin Siemienski Andersen" userId="3e5b9027-db81-4bdb-8ff3-173865797b46" providerId="ADAL" clId="{83371B19-3487-4733-9E7C-619483F42832}" dt="2024-07-09T07:26:18.070" v="788"/>
        <pc:sldMkLst>
          <pc:docMk/>
          <pc:sldMk cId="2568356659" sldId="446"/>
        </pc:sldMkLst>
      </pc:sldChg>
      <pc:sldChg chg="addSp delSp modSp mod">
        <pc:chgData name="Martin Siemienski Andersen" userId="3e5b9027-db81-4bdb-8ff3-173865797b46" providerId="ADAL" clId="{83371B19-3487-4733-9E7C-619483F42832}" dt="2024-07-09T07:36:14.821" v="991" actId="1076"/>
        <pc:sldMkLst>
          <pc:docMk/>
          <pc:sldMk cId="2466559161" sldId="448"/>
        </pc:sldMkLst>
      </pc:sldChg>
      <pc:sldChg chg="modSp new mod setBg">
        <pc:chgData name="Martin Siemienski Andersen" userId="3e5b9027-db81-4bdb-8ff3-173865797b46" providerId="ADAL" clId="{83371B19-3487-4733-9E7C-619483F42832}" dt="2024-07-09T07:23:32.519" v="761" actId="20577"/>
        <pc:sldMkLst>
          <pc:docMk/>
          <pc:sldMk cId="2653897985" sldId="454"/>
        </pc:sldMkLst>
      </pc:sldChg>
      <pc:sldChg chg="modSp new mod ord">
        <pc:chgData name="Martin Siemienski Andersen" userId="3e5b9027-db81-4bdb-8ff3-173865797b46" providerId="ADAL" clId="{83371B19-3487-4733-9E7C-619483F42832}" dt="2024-07-09T07:24:43.920" v="775"/>
        <pc:sldMkLst>
          <pc:docMk/>
          <pc:sldMk cId="2665179642" sldId="455"/>
        </pc:sldMkLst>
      </pc:sldChg>
      <pc:sldChg chg="modSp new add del mod">
        <pc:chgData name="Martin Siemienski Andersen" userId="3e5b9027-db81-4bdb-8ff3-173865797b46" providerId="ADAL" clId="{83371B19-3487-4733-9E7C-619483F42832}" dt="2024-07-09T07:39:23.171" v="1020" actId="47"/>
        <pc:sldMkLst>
          <pc:docMk/>
          <pc:sldMk cId="3007013797" sldId="456"/>
        </pc:sldMkLst>
      </pc:sldChg>
      <pc:sldChg chg="modSp add mod">
        <pc:chgData name="Martin Siemienski Andersen" userId="3e5b9027-db81-4bdb-8ff3-173865797b46" providerId="ADAL" clId="{83371B19-3487-4733-9E7C-619483F42832}" dt="2024-07-09T07:39:30.051" v="1030" actId="20577"/>
        <pc:sldMkLst>
          <pc:docMk/>
          <pc:sldMk cId="3998396498" sldId="457"/>
        </pc:sldMkLst>
      </pc:sldChg>
    </pc:docChg>
  </pc:docChgLst>
  <pc:docChgLst>
    <pc:chgData name="Martin Siemienski Andersen" userId="3e5b9027-db81-4bdb-8ff3-173865797b46" providerId="ADAL" clId="{03B2C357-C5AD-41C8-8255-8BAA14197053}"/>
    <pc:docChg chg="modSld">
      <pc:chgData name="Martin Siemienski Andersen" userId="3e5b9027-db81-4bdb-8ff3-173865797b46" providerId="ADAL" clId="{03B2C357-C5AD-41C8-8255-8BAA14197053}" dt="2024-09-05T11:11:38.129" v="0" actId="20577"/>
      <pc:docMkLst>
        <pc:docMk/>
      </pc:docMkLst>
      <pc:sldChg chg="modSp mod">
        <pc:chgData name="Martin Siemienski Andersen" userId="3e5b9027-db81-4bdb-8ff3-173865797b46" providerId="ADAL" clId="{03B2C357-C5AD-41C8-8255-8BAA14197053}" dt="2024-09-05T11:11:38.129" v="0" actId="20577"/>
        <pc:sldMkLst>
          <pc:docMk/>
          <pc:sldMk cId="2114173157" sldId="414"/>
        </pc:sldMkLst>
      </pc:sldChg>
    </pc:docChg>
  </pc:docChgLst>
  <pc:docChgLst>
    <pc:chgData name="Martin Siemienski Andersen" userId="3e5b9027-db81-4bdb-8ff3-173865797b46" providerId="ADAL" clId="{89439EA9-A5DC-4D53-9535-CCEB12E17366}"/>
    <pc:docChg chg="custSel modSld">
      <pc:chgData name="Martin Siemienski Andersen" userId="3e5b9027-db81-4bdb-8ff3-173865797b46" providerId="ADAL" clId="{89439EA9-A5DC-4D53-9535-CCEB12E17366}" dt="2025-08-13T13:32:06.501" v="105" actId="20577"/>
      <pc:docMkLst>
        <pc:docMk/>
      </pc:docMkLst>
      <pc:sldChg chg="modSp mod">
        <pc:chgData name="Martin Siemienski Andersen" userId="3e5b9027-db81-4bdb-8ff3-173865797b46" providerId="ADAL" clId="{89439EA9-A5DC-4D53-9535-CCEB12E17366}" dt="2025-08-13T13:28:24.831" v="64" actId="20577"/>
        <pc:sldMkLst>
          <pc:docMk/>
          <pc:sldMk cId="1826931312" sldId="449"/>
        </pc:sldMkLst>
        <pc:spChg chg="mod">
          <ac:chgData name="Martin Siemienski Andersen" userId="3e5b9027-db81-4bdb-8ff3-173865797b46" providerId="ADAL" clId="{89439EA9-A5DC-4D53-9535-CCEB12E17366}" dt="2025-08-13T13:28:24.831" v="64" actId="20577"/>
          <ac:spMkLst>
            <pc:docMk/>
            <pc:sldMk cId="1826931312" sldId="449"/>
            <ac:spMk id="5" creationId="{C4F61F78-300B-4F94-EAE7-C7827FCCFCA1}"/>
          </ac:spMkLst>
        </pc:spChg>
        <pc:spChg chg="mod">
          <ac:chgData name="Martin Siemienski Andersen" userId="3e5b9027-db81-4bdb-8ff3-173865797b46" providerId="ADAL" clId="{89439EA9-A5DC-4D53-9535-CCEB12E17366}" dt="2025-08-13T13:28:07.996" v="61" actId="20577"/>
          <ac:spMkLst>
            <pc:docMk/>
            <pc:sldMk cId="1826931312" sldId="449"/>
            <ac:spMk id="7" creationId="{BD1D52B7-A2B0-A328-BC9A-5272C982BA37}"/>
          </ac:spMkLst>
        </pc:spChg>
      </pc:sldChg>
      <pc:sldChg chg="modSp mod modShow">
        <pc:chgData name="Martin Siemienski Andersen" userId="3e5b9027-db81-4bdb-8ff3-173865797b46" providerId="ADAL" clId="{89439EA9-A5DC-4D53-9535-CCEB12E17366}" dt="2025-08-13T13:30:54.326" v="66" actId="729"/>
        <pc:sldMkLst>
          <pc:docMk/>
          <pc:sldMk cId="2606764324" sldId="453"/>
        </pc:sldMkLst>
        <pc:spChg chg="mod">
          <ac:chgData name="Martin Siemienski Andersen" userId="3e5b9027-db81-4bdb-8ff3-173865797b46" providerId="ADAL" clId="{89439EA9-A5DC-4D53-9535-CCEB12E17366}" dt="2025-08-13T13:27:26.762" v="0" actId="6549"/>
          <ac:spMkLst>
            <pc:docMk/>
            <pc:sldMk cId="2606764324" sldId="453"/>
            <ac:spMk id="4" creationId="{32F6C6F0-1832-9D3E-7DF1-4DD2786D2559}"/>
          </ac:spMkLst>
        </pc:spChg>
      </pc:sldChg>
      <pc:sldChg chg="modSp mod">
        <pc:chgData name="Martin Siemienski Andersen" userId="3e5b9027-db81-4bdb-8ff3-173865797b46" providerId="ADAL" clId="{89439EA9-A5DC-4D53-9535-CCEB12E17366}" dt="2025-08-13T13:31:34.937" v="67" actId="20577"/>
        <pc:sldMkLst>
          <pc:docMk/>
          <pc:sldMk cId="2653897985" sldId="454"/>
        </pc:sldMkLst>
        <pc:spChg chg="mod">
          <ac:chgData name="Martin Siemienski Andersen" userId="3e5b9027-db81-4bdb-8ff3-173865797b46" providerId="ADAL" clId="{89439EA9-A5DC-4D53-9535-CCEB12E17366}" dt="2025-08-13T13:31:34.937" v="67" actId="20577"/>
          <ac:spMkLst>
            <pc:docMk/>
            <pc:sldMk cId="2653897985" sldId="454"/>
            <ac:spMk id="2" creationId="{5E5208EB-5107-71AF-AE67-698EE5F8775E}"/>
          </ac:spMkLst>
        </pc:spChg>
      </pc:sldChg>
      <pc:sldChg chg="modSp mod">
        <pc:chgData name="Martin Siemienski Andersen" userId="3e5b9027-db81-4bdb-8ff3-173865797b46" providerId="ADAL" clId="{89439EA9-A5DC-4D53-9535-CCEB12E17366}" dt="2025-08-13T13:32:06.501" v="105" actId="20577"/>
        <pc:sldMkLst>
          <pc:docMk/>
          <pc:sldMk cId="2665179642" sldId="455"/>
        </pc:sldMkLst>
        <pc:spChg chg="mod">
          <ac:chgData name="Martin Siemienski Andersen" userId="3e5b9027-db81-4bdb-8ff3-173865797b46" providerId="ADAL" clId="{89439EA9-A5DC-4D53-9535-CCEB12E17366}" dt="2025-08-13T13:32:06.501" v="105" actId="20577"/>
          <ac:spMkLst>
            <pc:docMk/>
            <pc:sldMk cId="2665179642" sldId="455"/>
            <ac:spMk id="2" creationId="{3EA4ACB9-3322-7CAD-7CA3-499E084CC7C5}"/>
          </ac:spMkLst>
        </pc:spChg>
      </pc:sldChg>
    </pc:docChg>
  </pc:docChgLst>
  <pc:docChgLst>
    <pc:chgData name="Martin Siemienski Andersen" userId="3e5b9027-db81-4bdb-8ff3-173865797b46" providerId="ADAL" clId="{1FCE62D2-70D5-4FEB-AF57-DC268A45B458}"/>
    <pc:docChg chg="undo custSel addSld delSld modSld sldOrd modSection modNotesMaster modHandout">
      <pc:chgData name="Martin Siemienski Andersen" userId="3e5b9027-db81-4bdb-8ff3-173865797b46" providerId="ADAL" clId="{1FCE62D2-70D5-4FEB-AF57-DC268A45B458}" dt="2024-06-14T09:14:06.109" v="2471" actId="20577"/>
      <pc:docMkLst>
        <pc:docMk/>
      </pc:docMkLst>
      <pc:sldChg chg="modSp mod">
        <pc:chgData name="Martin Siemienski Andersen" userId="3e5b9027-db81-4bdb-8ff3-173865797b46" providerId="ADAL" clId="{1FCE62D2-70D5-4FEB-AF57-DC268A45B458}" dt="2024-06-04T11:14:22.609" v="312" actId="20577"/>
        <pc:sldMkLst>
          <pc:docMk/>
          <pc:sldMk cId="2290672695" sldId="378"/>
        </pc:sldMkLst>
      </pc:sldChg>
      <pc:sldChg chg="ord">
        <pc:chgData name="Martin Siemienski Andersen" userId="3e5b9027-db81-4bdb-8ff3-173865797b46" providerId="ADAL" clId="{1FCE62D2-70D5-4FEB-AF57-DC268A45B458}" dt="2024-06-14T08:30:17.116" v="557"/>
        <pc:sldMkLst>
          <pc:docMk/>
          <pc:sldMk cId="1197650890" sldId="396"/>
        </pc:sldMkLst>
      </pc:sldChg>
      <pc:sldChg chg="modSp del mod">
        <pc:chgData name="Martin Siemienski Andersen" userId="3e5b9027-db81-4bdb-8ff3-173865797b46" providerId="ADAL" clId="{1FCE62D2-70D5-4FEB-AF57-DC268A45B458}" dt="2024-06-12T12:04:00.347" v="483" actId="47"/>
        <pc:sldMkLst>
          <pc:docMk/>
          <pc:sldMk cId="227199961" sldId="399"/>
        </pc:sldMkLst>
      </pc:sldChg>
      <pc:sldChg chg="ord">
        <pc:chgData name="Martin Siemienski Andersen" userId="3e5b9027-db81-4bdb-8ff3-173865797b46" providerId="ADAL" clId="{1FCE62D2-70D5-4FEB-AF57-DC268A45B458}" dt="2024-06-04T11:14:47.797" v="315"/>
        <pc:sldMkLst>
          <pc:docMk/>
          <pc:sldMk cId="4260047033" sldId="402"/>
        </pc:sldMkLst>
      </pc:sldChg>
      <pc:sldChg chg="ord">
        <pc:chgData name="Martin Siemienski Andersen" userId="3e5b9027-db81-4bdb-8ff3-173865797b46" providerId="ADAL" clId="{1FCE62D2-70D5-4FEB-AF57-DC268A45B458}" dt="2024-06-14T08:52:34.590" v="1842"/>
        <pc:sldMkLst>
          <pc:docMk/>
          <pc:sldMk cId="3358902497" sldId="405"/>
        </pc:sldMkLst>
      </pc:sldChg>
      <pc:sldChg chg="addSp modSp mod modClrScheme chgLayout">
        <pc:chgData name="Martin Siemienski Andersen" userId="3e5b9027-db81-4bdb-8ff3-173865797b46" providerId="ADAL" clId="{1FCE62D2-70D5-4FEB-AF57-DC268A45B458}" dt="2024-06-14T08:52:23.212" v="1840" actId="20577"/>
        <pc:sldMkLst>
          <pc:docMk/>
          <pc:sldMk cId="903312264" sldId="408"/>
        </pc:sldMkLst>
      </pc:sldChg>
      <pc:sldChg chg="addSp modSp mod modClrScheme chgLayout">
        <pc:chgData name="Martin Siemienski Andersen" userId="3e5b9027-db81-4bdb-8ff3-173865797b46" providerId="ADAL" clId="{1FCE62D2-70D5-4FEB-AF57-DC268A45B458}" dt="2024-06-14T08:43:52.241" v="1193" actId="6549"/>
        <pc:sldMkLst>
          <pc:docMk/>
          <pc:sldMk cId="2114173157" sldId="414"/>
        </pc:sldMkLst>
      </pc:sldChg>
      <pc:sldChg chg="modSp mod">
        <pc:chgData name="Martin Siemienski Andersen" userId="3e5b9027-db81-4bdb-8ff3-173865797b46" providerId="ADAL" clId="{1FCE62D2-70D5-4FEB-AF57-DC268A45B458}" dt="2024-06-14T08:53:13.079" v="1858" actId="20577"/>
        <pc:sldMkLst>
          <pc:docMk/>
          <pc:sldMk cId="945883971" sldId="415"/>
        </pc:sldMkLst>
      </pc:sldChg>
      <pc:sldChg chg="ord">
        <pc:chgData name="Martin Siemienski Andersen" userId="3e5b9027-db81-4bdb-8ff3-173865797b46" providerId="ADAL" clId="{1FCE62D2-70D5-4FEB-AF57-DC268A45B458}" dt="2024-06-04T11:14:52.885" v="317"/>
        <pc:sldMkLst>
          <pc:docMk/>
          <pc:sldMk cId="1860635129" sldId="419"/>
        </pc:sldMkLst>
      </pc:sldChg>
      <pc:sldChg chg="modSp mod">
        <pc:chgData name="Martin Siemienski Andersen" userId="3e5b9027-db81-4bdb-8ff3-173865797b46" providerId="ADAL" clId="{1FCE62D2-70D5-4FEB-AF57-DC268A45B458}" dt="2024-06-14T09:14:06.109" v="2471" actId="20577"/>
        <pc:sldMkLst>
          <pc:docMk/>
          <pc:sldMk cId="4185308759" sldId="421"/>
        </pc:sldMkLst>
      </pc:sldChg>
      <pc:sldChg chg="ord">
        <pc:chgData name="Martin Siemienski Andersen" userId="3e5b9027-db81-4bdb-8ff3-173865797b46" providerId="ADAL" clId="{1FCE62D2-70D5-4FEB-AF57-DC268A45B458}" dt="2024-06-04T11:15:18.104" v="321"/>
        <pc:sldMkLst>
          <pc:docMk/>
          <pc:sldMk cId="225939612" sldId="433"/>
        </pc:sldMkLst>
      </pc:sldChg>
      <pc:sldChg chg="ord">
        <pc:chgData name="Martin Siemienski Andersen" userId="3e5b9027-db81-4bdb-8ff3-173865797b46" providerId="ADAL" clId="{1FCE62D2-70D5-4FEB-AF57-DC268A45B458}" dt="2024-06-04T11:15:02.040" v="319"/>
        <pc:sldMkLst>
          <pc:docMk/>
          <pc:sldMk cId="2074311910" sldId="436"/>
        </pc:sldMkLst>
      </pc:sldChg>
      <pc:sldChg chg="modSp mod">
        <pc:chgData name="Martin Siemienski Andersen" userId="3e5b9027-db81-4bdb-8ff3-173865797b46" providerId="ADAL" clId="{1FCE62D2-70D5-4FEB-AF57-DC268A45B458}" dt="2024-06-12T12:06:46.119" v="486" actId="27636"/>
        <pc:sldMkLst>
          <pc:docMk/>
          <pc:sldMk cId="3264738146" sldId="438"/>
        </pc:sldMkLst>
      </pc:sldChg>
      <pc:sldChg chg="modSp mod">
        <pc:chgData name="Martin Siemienski Andersen" userId="3e5b9027-db81-4bdb-8ff3-173865797b46" providerId="ADAL" clId="{1FCE62D2-70D5-4FEB-AF57-DC268A45B458}" dt="2024-06-14T09:02:33.731" v="2445" actId="20577"/>
        <pc:sldMkLst>
          <pc:docMk/>
          <pc:sldMk cId="1849130185" sldId="441"/>
        </pc:sldMkLst>
      </pc:sldChg>
      <pc:sldChg chg="ord">
        <pc:chgData name="Martin Siemienski Andersen" userId="3e5b9027-db81-4bdb-8ff3-173865797b46" providerId="ADAL" clId="{1FCE62D2-70D5-4FEB-AF57-DC268A45B458}" dt="2024-06-04T11:14:52.885" v="317"/>
        <pc:sldMkLst>
          <pc:docMk/>
          <pc:sldMk cId="3508381585" sldId="442"/>
        </pc:sldMkLst>
      </pc:sldChg>
      <pc:sldChg chg="ord">
        <pc:chgData name="Martin Siemienski Andersen" userId="3e5b9027-db81-4bdb-8ff3-173865797b46" providerId="ADAL" clId="{1FCE62D2-70D5-4FEB-AF57-DC268A45B458}" dt="2024-06-04T11:14:52.885" v="317"/>
        <pc:sldMkLst>
          <pc:docMk/>
          <pc:sldMk cId="194097828" sldId="443"/>
        </pc:sldMkLst>
      </pc:sldChg>
      <pc:sldChg chg="modSp mod">
        <pc:chgData name="Martin Siemienski Andersen" userId="3e5b9027-db81-4bdb-8ff3-173865797b46" providerId="ADAL" clId="{1FCE62D2-70D5-4FEB-AF57-DC268A45B458}" dt="2024-06-14T09:00:25.057" v="2335" actId="6549"/>
        <pc:sldMkLst>
          <pc:docMk/>
          <pc:sldMk cId="1817517600" sldId="444"/>
        </pc:sldMkLst>
      </pc:sldChg>
      <pc:sldChg chg="modSp mod">
        <pc:chgData name="Martin Siemienski Andersen" userId="3e5b9027-db81-4bdb-8ff3-173865797b46" providerId="ADAL" clId="{1FCE62D2-70D5-4FEB-AF57-DC268A45B458}" dt="2024-06-14T08:51:20.662" v="1760" actId="20577"/>
        <pc:sldMkLst>
          <pc:docMk/>
          <pc:sldMk cId="2466559161" sldId="448"/>
        </pc:sldMkLst>
      </pc:sldChg>
      <pc:sldChg chg="modSp mod">
        <pc:chgData name="Martin Siemienski Andersen" userId="3e5b9027-db81-4bdb-8ff3-173865797b46" providerId="ADAL" clId="{1FCE62D2-70D5-4FEB-AF57-DC268A45B458}" dt="2024-06-14T09:01:16.855" v="2404" actId="20577"/>
        <pc:sldMkLst>
          <pc:docMk/>
          <pc:sldMk cId="1826931312" sldId="449"/>
        </pc:sldMkLst>
      </pc:sldChg>
      <pc:sldChg chg="modSp add mod setBg">
        <pc:chgData name="Martin Siemienski Andersen" userId="3e5b9027-db81-4bdb-8ff3-173865797b46" providerId="ADAL" clId="{1FCE62D2-70D5-4FEB-AF57-DC268A45B458}" dt="2024-06-14T09:05:03.400" v="2465" actId="20577"/>
        <pc:sldMkLst>
          <pc:docMk/>
          <pc:sldMk cId="4139002834" sldId="450"/>
        </pc:sldMkLst>
      </pc:sldChg>
      <pc:sldChg chg="add">
        <pc:chgData name="Martin Siemienski Andersen" userId="3e5b9027-db81-4bdb-8ff3-173865797b46" providerId="ADAL" clId="{1FCE62D2-70D5-4FEB-AF57-DC268A45B458}" dt="2024-06-12T12:04:05.068" v="484"/>
        <pc:sldMkLst>
          <pc:docMk/>
          <pc:sldMk cId="227199961" sldId="452"/>
        </pc:sldMkLst>
      </pc:sldChg>
      <pc:sldChg chg="modSp new mod ord setBg">
        <pc:chgData name="Martin Siemienski Andersen" userId="3e5b9027-db81-4bdb-8ff3-173865797b46" providerId="ADAL" clId="{1FCE62D2-70D5-4FEB-AF57-DC268A45B458}" dt="2024-06-14T09:00:40.113" v="2378" actId="20577"/>
        <pc:sldMkLst>
          <pc:docMk/>
          <pc:sldMk cId="2606764324" sldId="453"/>
        </pc:sldMkLst>
      </pc:sldChg>
      <pc:sldChg chg="modSp new del mod">
        <pc:chgData name="Martin Siemienski Andersen" userId="3e5b9027-db81-4bdb-8ff3-173865797b46" providerId="ADAL" clId="{1FCE62D2-70D5-4FEB-AF57-DC268A45B458}" dt="2024-06-14T08:56:29.080" v="2063" actId="47"/>
        <pc:sldMkLst>
          <pc:docMk/>
          <pc:sldMk cId="3865319417" sldId="454"/>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BC44CF8-5592-46A1-B2EA-2306C7A7B9D8}"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4224F16D-E4C0-4250-9EFA-7C747A39F793}">
      <dgm:prSet phldrT="[Tekst]" custT="1"/>
      <dgm:spPr/>
      <dgm:t>
        <a:bodyPr/>
        <a:lstStyle/>
        <a:p>
          <a:r>
            <a:rPr lang="en-US" sz="1400" noProof="0" dirty="0"/>
            <a:t>Tokens in C</a:t>
          </a:r>
        </a:p>
      </dgm:t>
    </dgm:pt>
    <dgm:pt modelId="{4764781C-0A7E-437D-A5A3-7FE315335671}" type="parTrans" cxnId="{F2DF25CF-E234-4694-9020-0531F3A42D4A}">
      <dgm:prSet/>
      <dgm:spPr/>
      <dgm:t>
        <a:bodyPr/>
        <a:lstStyle/>
        <a:p>
          <a:endParaRPr lang="en-US" sz="1400" noProof="0" dirty="0"/>
        </a:p>
      </dgm:t>
    </dgm:pt>
    <dgm:pt modelId="{2E392CA9-FC57-4CCD-9FAE-221D640476DC}" type="sibTrans" cxnId="{F2DF25CF-E234-4694-9020-0531F3A42D4A}">
      <dgm:prSet/>
      <dgm:spPr/>
      <dgm:t>
        <a:bodyPr/>
        <a:lstStyle/>
        <a:p>
          <a:endParaRPr lang="en-US" sz="1400" noProof="0" dirty="0"/>
        </a:p>
      </dgm:t>
    </dgm:pt>
    <dgm:pt modelId="{633632CF-3971-4DAE-9D7B-30F94F90EF74}">
      <dgm:prSet phldrT="[Tekst]" custT="1"/>
      <dgm:spPr/>
      <dgm:t>
        <a:bodyPr/>
        <a:lstStyle/>
        <a:p>
          <a:r>
            <a:rPr lang="en-US" sz="1400" noProof="0" dirty="0"/>
            <a:t>Keywords</a:t>
          </a:r>
        </a:p>
      </dgm:t>
    </dgm:pt>
    <dgm:pt modelId="{5BA73491-6D8F-4D54-8C22-ED9718E8C773}" type="parTrans" cxnId="{BC8E6780-3FC5-4C5B-B5F0-A3B95D6AD797}">
      <dgm:prSet/>
      <dgm:spPr/>
      <dgm:t>
        <a:bodyPr/>
        <a:lstStyle/>
        <a:p>
          <a:endParaRPr lang="en-US" sz="1400" noProof="0" dirty="0"/>
        </a:p>
      </dgm:t>
    </dgm:pt>
    <dgm:pt modelId="{D3D2AE8F-62FA-4DE6-9400-38E384816E25}" type="sibTrans" cxnId="{BC8E6780-3FC5-4C5B-B5F0-A3B95D6AD797}">
      <dgm:prSet/>
      <dgm:spPr/>
      <dgm:t>
        <a:bodyPr/>
        <a:lstStyle/>
        <a:p>
          <a:endParaRPr lang="en-US" sz="1400" noProof="0" dirty="0"/>
        </a:p>
      </dgm:t>
    </dgm:pt>
    <dgm:pt modelId="{A4AA5E78-2E83-4F60-8055-685BC550D62A}">
      <dgm:prSet phldrT="[Tekst]" custT="1"/>
      <dgm:spPr/>
      <dgm:t>
        <a:bodyPr/>
        <a:lstStyle/>
        <a:p>
          <a:r>
            <a:rPr lang="en-US" sz="1400" noProof="0" dirty="0"/>
            <a:t>Operators</a:t>
          </a:r>
        </a:p>
      </dgm:t>
    </dgm:pt>
    <dgm:pt modelId="{88CF5CEC-22C5-4BBA-8046-80EB3D1D5343}" type="parTrans" cxnId="{278D86BD-DD72-4BE8-B251-CC7ACEE349AC}">
      <dgm:prSet/>
      <dgm:spPr/>
      <dgm:t>
        <a:bodyPr/>
        <a:lstStyle/>
        <a:p>
          <a:endParaRPr lang="en-US" sz="1400" noProof="0" dirty="0"/>
        </a:p>
      </dgm:t>
    </dgm:pt>
    <dgm:pt modelId="{240E04B3-7F9A-4CAC-AA69-24A02A09EAF4}" type="sibTrans" cxnId="{278D86BD-DD72-4BE8-B251-CC7ACEE349AC}">
      <dgm:prSet/>
      <dgm:spPr/>
      <dgm:t>
        <a:bodyPr/>
        <a:lstStyle/>
        <a:p>
          <a:endParaRPr lang="en-US" sz="1400" noProof="0" dirty="0"/>
        </a:p>
      </dgm:t>
    </dgm:pt>
    <dgm:pt modelId="{1E34E429-3B1C-474D-9623-B03C5A0898DC}">
      <dgm:prSet phldrT="[Tekst]" custT="1"/>
      <dgm:spPr/>
      <dgm:t>
        <a:bodyPr/>
        <a:lstStyle/>
        <a:p>
          <a:r>
            <a:rPr lang="en-US" sz="1400" noProof="0" dirty="0"/>
            <a:t>Strings</a:t>
          </a:r>
        </a:p>
      </dgm:t>
    </dgm:pt>
    <dgm:pt modelId="{4F7FBD52-D6A1-4338-9771-F2002E5F6B75}" type="parTrans" cxnId="{807EA633-E7DE-4E18-BA8E-0A3EAA0C411A}">
      <dgm:prSet/>
      <dgm:spPr/>
      <dgm:t>
        <a:bodyPr/>
        <a:lstStyle/>
        <a:p>
          <a:endParaRPr lang="en-US" sz="1400" noProof="0" dirty="0"/>
        </a:p>
      </dgm:t>
    </dgm:pt>
    <dgm:pt modelId="{252ADE1E-C336-44E3-B1D6-1F82450F38D6}" type="sibTrans" cxnId="{807EA633-E7DE-4E18-BA8E-0A3EAA0C411A}">
      <dgm:prSet/>
      <dgm:spPr/>
      <dgm:t>
        <a:bodyPr/>
        <a:lstStyle/>
        <a:p>
          <a:endParaRPr lang="en-US" sz="1400" noProof="0" dirty="0"/>
        </a:p>
      </dgm:t>
    </dgm:pt>
    <dgm:pt modelId="{BC0BE655-0F5F-495D-9A00-DAC06F460A34}">
      <dgm:prSet phldrT="[Tekst]" custT="1"/>
      <dgm:spPr/>
      <dgm:t>
        <a:bodyPr/>
        <a:lstStyle/>
        <a:p>
          <a:r>
            <a:rPr lang="en-US" sz="1400" noProof="0" dirty="0"/>
            <a:t>Constants</a:t>
          </a:r>
        </a:p>
      </dgm:t>
    </dgm:pt>
    <dgm:pt modelId="{334B7B4A-A0EC-4BE3-BD57-2D500CC655D9}" type="parTrans" cxnId="{5874247F-2422-4E47-8E05-B8808B53F5C9}">
      <dgm:prSet/>
      <dgm:spPr/>
      <dgm:t>
        <a:bodyPr/>
        <a:lstStyle/>
        <a:p>
          <a:endParaRPr lang="en-US" sz="1400" noProof="0" dirty="0"/>
        </a:p>
      </dgm:t>
    </dgm:pt>
    <dgm:pt modelId="{B44FBCDD-38D0-4763-9095-FA316015ED4F}" type="sibTrans" cxnId="{5874247F-2422-4E47-8E05-B8808B53F5C9}">
      <dgm:prSet/>
      <dgm:spPr/>
      <dgm:t>
        <a:bodyPr/>
        <a:lstStyle/>
        <a:p>
          <a:endParaRPr lang="en-US" sz="1400" noProof="0" dirty="0"/>
        </a:p>
      </dgm:t>
    </dgm:pt>
    <dgm:pt modelId="{9C26E6AD-47AB-46A2-B2EA-EF1F57DFDC1B}">
      <dgm:prSet phldrT="[Tekst]" custT="1"/>
      <dgm:spPr/>
      <dgm:t>
        <a:bodyPr/>
        <a:lstStyle/>
        <a:p>
          <a:r>
            <a:rPr lang="en-US" sz="1200" noProof="0" dirty="0"/>
            <a:t>void</a:t>
          </a:r>
        </a:p>
      </dgm:t>
    </dgm:pt>
    <dgm:pt modelId="{F77BA94F-5F5A-4244-B671-7D147C089B9A}" type="parTrans" cxnId="{5A22C309-0586-4676-BBD3-0E8848D1186D}">
      <dgm:prSet/>
      <dgm:spPr/>
      <dgm:t>
        <a:bodyPr/>
        <a:lstStyle/>
        <a:p>
          <a:endParaRPr lang="en-US" sz="1400" noProof="0" dirty="0"/>
        </a:p>
      </dgm:t>
    </dgm:pt>
    <dgm:pt modelId="{511E7827-8C48-4812-81C5-1BFB2F3AE3BA}" type="sibTrans" cxnId="{5A22C309-0586-4676-BBD3-0E8848D1186D}">
      <dgm:prSet/>
      <dgm:spPr/>
      <dgm:t>
        <a:bodyPr/>
        <a:lstStyle/>
        <a:p>
          <a:endParaRPr lang="en-US" sz="1400" noProof="0" dirty="0"/>
        </a:p>
      </dgm:t>
    </dgm:pt>
    <dgm:pt modelId="{D125D46D-5803-498C-8210-A47012081385}">
      <dgm:prSet phldrT="[Tekst]" custT="1"/>
      <dgm:spPr/>
      <dgm:t>
        <a:bodyPr/>
        <a:lstStyle/>
        <a:p>
          <a:r>
            <a:rPr lang="en-US" sz="1200" noProof="0" dirty="0" err="1"/>
            <a:t>Arithmatic</a:t>
          </a:r>
          <a:r>
            <a:rPr lang="en-US" sz="1200" noProof="0" dirty="0"/>
            <a:t>: +, -, /, *, %</a:t>
          </a:r>
        </a:p>
      </dgm:t>
    </dgm:pt>
    <dgm:pt modelId="{6C9F876D-C243-48CC-A6C6-3E603B596FCC}" type="sibTrans" cxnId="{2D0F2247-A216-40B8-8D4C-D1B2BE8034F2}">
      <dgm:prSet/>
      <dgm:spPr/>
      <dgm:t>
        <a:bodyPr/>
        <a:lstStyle/>
        <a:p>
          <a:endParaRPr lang="en-US" sz="1400" noProof="0" dirty="0"/>
        </a:p>
      </dgm:t>
    </dgm:pt>
    <dgm:pt modelId="{ECBAC60C-C54E-43D5-B4DD-7D03D17F79BB}" type="parTrans" cxnId="{2D0F2247-A216-40B8-8D4C-D1B2BE8034F2}">
      <dgm:prSet/>
      <dgm:spPr/>
      <dgm:t>
        <a:bodyPr/>
        <a:lstStyle/>
        <a:p>
          <a:endParaRPr lang="en-US" sz="1400" noProof="0" dirty="0"/>
        </a:p>
      </dgm:t>
    </dgm:pt>
    <dgm:pt modelId="{789381F5-38E8-4D18-8E95-BD320E8E1B63}">
      <dgm:prSet phldrT="[Tekst]" custT="1"/>
      <dgm:spPr/>
      <dgm:t>
        <a:bodyPr/>
        <a:lstStyle/>
        <a:p>
          <a:r>
            <a:rPr lang="en-US" sz="1200" noProof="0" dirty="0"/>
            <a:t>Relational: &lt;, &lt;=, &gt;, &gt;=, ==, !=</a:t>
          </a:r>
        </a:p>
      </dgm:t>
    </dgm:pt>
    <dgm:pt modelId="{9A4EFD8F-03F9-4ED5-B373-EE8E6CEF662D}" type="parTrans" cxnId="{876981AD-75BF-4375-8BD3-A0DA1E9791A0}">
      <dgm:prSet/>
      <dgm:spPr/>
      <dgm:t>
        <a:bodyPr/>
        <a:lstStyle/>
        <a:p>
          <a:endParaRPr lang="en-US" sz="1400" noProof="0" dirty="0"/>
        </a:p>
      </dgm:t>
    </dgm:pt>
    <dgm:pt modelId="{3D2EC0CF-B602-45D2-9AD5-1644DD271D0F}" type="sibTrans" cxnId="{876981AD-75BF-4375-8BD3-A0DA1E9791A0}">
      <dgm:prSet/>
      <dgm:spPr/>
      <dgm:t>
        <a:bodyPr/>
        <a:lstStyle/>
        <a:p>
          <a:endParaRPr lang="en-US" sz="1400" noProof="0" dirty="0"/>
        </a:p>
      </dgm:t>
    </dgm:pt>
    <dgm:pt modelId="{F53F0496-01AD-40B1-BEC5-C28B736DB0ED}">
      <dgm:prSet phldrT="[Tekst]" custT="1"/>
      <dgm:spPr/>
      <dgm:t>
        <a:bodyPr/>
        <a:lstStyle/>
        <a:p>
          <a:r>
            <a:rPr lang="en-US" sz="1200" noProof="0" dirty="0"/>
            <a:t>Logical: &amp;&amp;, ||, !</a:t>
          </a:r>
        </a:p>
      </dgm:t>
    </dgm:pt>
    <dgm:pt modelId="{D64FE767-F5E9-4BFB-BD3F-EF4B418AB559}" type="parTrans" cxnId="{19AB12D5-191F-4D42-84DE-4F0B5F501851}">
      <dgm:prSet/>
      <dgm:spPr/>
      <dgm:t>
        <a:bodyPr/>
        <a:lstStyle/>
        <a:p>
          <a:endParaRPr lang="en-US" sz="1400" noProof="0" dirty="0"/>
        </a:p>
      </dgm:t>
    </dgm:pt>
    <dgm:pt modelId="{75047260-0C40-4E21-ACA0-4A586AC16CDB}" type="sibTrans" cxnId="{19AB12D5-191F-4D42-84DE-4F0B5F501851}">
      <dgm:prSet/>
      <dgm:spPr/>
      <dgm:t>
        <a:bodyPr/>
        <a:lstStyle/>
        <a:p>
          <a:endParaRPr lang="en-US" sz="1400" noProof="0" dirty="0"/>
        </a:p>
      </dgm:t>
    </dgm:pt>
    <dgm:pt modelId="{A5734974-0BE2-4CD5-99FC-825F199813B3}">
      <dgm:prSet phldrT="[Tekst]" custT="1"/>
      <dgm:spPr/>
      <dgm:t>
        <a:bodyPr/>
        <a:lstStyle/>
        <a:p>
          <a:r>
            <a:rPr lang="en-US" sz="1200" noProof="0" dirty="0"/>
            <a:t>Bitwise: &amp;, |, &lt;&lt;, &gt;&gt;, ~, ^</a:t>
          </a:r>
        </a:p>
      </dgm:t>
    </dgm:pt>
    <dgm:pt modelId="{8C2BF4B1-B6F2-4A77-97BB-A66B22F99EB5}" type="parTrans" cxnId="{777BBB1E-A092-4BFA-A01E-15F297309BC0}">
      <dgm:prSet/>
      <dgm:spPr/>
      <dgm:t>
        <a:bodyPr/>
        <a:lstStyle/>
        <a:p>
          <a:endParaRPr lang="en-US" sz="1400" noProof="0" dirty="0"/>
        </a:p>
      </dgm:t>
    </dgm:pt>
    <dgm:pt modelId="{EBB34965-3941-495F-8828-2B62F607CF25}" type="sibTrans" cxnId="{777BBB1E-A092-4BFA-A01E-15F297309BC0}">
      <dgm:prSet/>
      <dgm:spPr/>
      <dgm:t>
        <a:bodyPr/>
        <a:lstStyle/>
        <a:p>
          <a:endParaRPr lang="en-US" sz="1400" noProof="0" dirty="0"/>
        </a:p>
      </dgm:t>
    </dgm:pt>
    <dgm:pt modelId="{A14220CC-E46E-4BB5-A14B-0F59CA674199}">
      <dgm:prSet phldrT="[Tekst]" custT="1"/>
      <dgm:spPr/>
      <dgm:t>
        <a:bodyPr/>
        <a:lstStyle/>
        <a:p>
          <a:r>
            <a:rPr lang="en-US" sz="1200" noProof="0" dirty="0"/>
            <a:t>"Hello, World!"</a:t>
          </a:r>
        </a:p>
      </dgm:t>
    </dgm:pt>
    <dgm:pt modelId="{B088BEBF-AE62-4103-8EC7-80EA85259D7F}" type="parTrans" cxnId="{03DFE3FF-FA26-40CC-9B65-624CC6B53608}">
      <dgm:prSet/>
      <dgm:spPr/>
      <dgm:t>
        <a:bodyPr/>
        <a:lstStyle/>
        <a:p>
          <a:endParaRPr lang="en-US" sz="1400" noProof="0" dirty="0"/>
        </a:p>
      </dgm:t>
    </dgm:pt>
    <dgm:pt modelId="{3D14F5B7-8E45-416A-A422-19F15DB604C5}" type="sibTrans" cxnId="{03DFE3FF-FA26-40CC-9B65-624CC6B53608}">
      <dgm:prSet/>
      <dgm:spPr/>
      <dgm:t>
        <a:bodyPr/>
        <a:lstStyle/>
        <a:p>
          <a:endParaRPr lang="en-US" sz="1400" noProof="0" dirty="0"/>
        </a:p>
      </dgm:t>
    </dgm:pt>
    <dgm:pt modelId="{743610C1-9835-4646-A186-61AF59C69A49}">
      <dgm:prSet phldrT="[Tekst]" custT="1"/>
      <dgm:spPr/>
      <dgm:t>
        <a:bodyPr/>
        <a:lstStyle/>
        <a:p>
          <a:r>
            <a:rPr lang="en-US" sz="1200" noProof="0" dirty="0"/>
            <a:t>Integer</a:t>
          </a:r>
        </a:p>
      </dgm:t>
    </dgm:pt>
    <dgm:pt modelId="{6EDA1C38-4764-4423-8060-5ED8CCC0F01A}" type="parTrans" cxnId="{EE8F14E8-23AD-46BF-8DB9-EB490DF860F0}">
      <dgm:prSet/>
      <dgm:spPr/>
      <dgm:t>
        <a:bodyPr/>
        <a:lstStyle/>
        <a:p>
          <a:endParaRPr lang="en-US" sz="1400" noProof="0" dirty="0"/>
        </a:p>
      </dgm:t>
    </dgm:pt>
    <dgm:pt modelId="{13176DFB-8060-426F-95B7-3C1710C0F4B6}" type="sibTrans" cxnId="{EE8F14E8-23AD-46BF-8DB9-EB490DF860F0}">
      <dgm:prSet/>
      <dgm:spPr/>
      <dgm:t>
        <a:bodyPr/>
        <a:lstStyle/>
        <a:p>
          <a:endParaRPr lang="en-US" sz="1400" noProof="0" dirty="0"/>
        </a:p>
      </dgm:t>
    </dgm:pt>
    <dgm:pt modelId="{B6D2EDFE-802F-4E0C-93BF-A0ED98D0E7F6}">
      <dgm:prSet phldrT="[Tekst]" custT="1"/>
      <dgm:spPr/>
      <dgm:t>
        <a:bodyPr/>
        <a:lstStyle/>
        <a:p>
          <a:r>
            <a:rPr lang="en-US" sz="1200" noProof="0" dirty="0"/>
            <a:t>Float</a:t>
          </a:r>
        </a:p>
      </dgm:t>
    </dgm:pt>
    <dgm:pt modelId="{47311D9D-83D8-4ACE-B991-1A0240300974}" type="parTrans" cxnId="{E6006B6D-1FA5-4923-AB45-E77CB3871ADC}">
      <dgm:prSet/>
      <dgm:spPr/>
      <dgm:t>
        <a:bodyPr/>
        <a:lstStyle/>
        <a:p>
          <a:endParaRPr lang="en-US" sz="1400" noProof="0" dirty="0"/>
        </a:p>
      </dgm:t>
    </dgm:pt>
    <dgm:pt modelId="{2B79E227-8857-4522-97AB-48E450018EF2}" type="sibTrans" cxnId="{E6006B6D-1FA5-4923-AB45-E77CB3871ADC}">
      <dgm:prSet/>
      <dgm:spPr/>
      <dgm:t>
        <a:bodyPr/>
        <a:lstStyle/>
        <a:p>
          <a:endParaRPr lang="en-US" sz="1400" noProof="0" dirty="0"/>
        </a:p>
      </dgm:t>
    </dgm:pt>
    <dgm:pt modelId="{F35C074E-D97A-4488-BCC5-DD2EC3E4159B}">
      <dgm:prSet phldrT="[Tekst]" custT="1"/>
      <dgm:spPr/>
      <dgm:t>
        <a:bodyPr/>
        <a:lstStyle/>
        <a:p>
          <a:r>
            <a:rPr lang="en-US" sz="1200" noProof="0" dirty="0"/>
            <a:t>Character</a:t>
          </a:r>
        </a:p>
      </dgm:t>
    </dgm:pt>
    <dgm:pt modelId="{4E44B729-4FD2-400E-8B90-BD1D868B0915}" type="parTrans" cxnId="{50F60C8B-23EB-450B-BD68-60C2AD72238A}">
      <dgm:prSet/>
      <dgm:spPr/>
      <dgm:t>
        <a:bodyPr/>
        <a:lstStyle/>
        <a:p>
          <a:endParaRPr lang="en-US" sz="1400" noProof="0" dirty="0"/>
        </a:p>
      </dgm:t>
    </dgm:pt>
    <dgm:pt modelId="{4BEFC5DD-50E1-4FBC-8871-071A9976849E}" type="sibTrans" cxnId="{50F60C8B-23EB-450B-BD68-60C2AD72238A}">
      <dgm:prSet/>
      <dgm:spPr/>
      <dgm:t>
        <a:bodyPr/>
        <a:lstStyle/>
        <a:p>
          <a:endParaRPr lang="en-US" sz="1400" noProof="0" dirty="0"/>
        </a:p>
      </dgm:t>
    </dgm:pt>
    <dgm:pt modelId="{D379CC98-9369-4B4E-AFF9-DCF4FDEA7672}">
      <dgm:prSet phldrT="[Tekst]" custT="1"/>
      <dgm:spPr/>
      <dgm:t>
        <a:bodyPr/>
        <a:lstStyle/>
        <a:p>
          <a:r>
            <a:rPr lang="en-US" sz="1400" noProof="0" dirty="0"/>
            <a:t>Special Characters</a:t>
          </a:r>
        </a:p>
      </dgm:t>
    </dgm:pt>
    <dgm:pt modelId="{3C498F2D-6E89-4945-84AB-C0166F5E6B66}" type="parTrans" cxnId="{F98607BB-FCE2-4D66-9362-2D3214635102}">
      <dgm:prSet/>
      <dgm:spPr/>
      <dgm:t>
        <a:bodyPr/>
        <a:lstStyle/>
        <a:p>
          <a:endParaRPr lang="en-US" noProof="0" dirty="0"/>
        </a:p>
      </dgm:t>
    </dgm:pt>
    <dgm:pt modelId="{D8D87258-3AAC-4040-AA74-C678A2F6A4B8}" type="sibTrans" cxnId="{F98607BB-FCE2-4D66-9362-2D3214635102}">
      <dgm:prSet/>
      <dgm:spPr/>
      <dgm:t>
        <a:bodyPr/>
        <a:lstStyle/>
        <a:p>
          <a:endParaRPr lang="en-US" noProof="0" dirty="0"/>
        </a:p>
      </dgm:t>
    </dgm:pt>
    <dgm:pt modelId="{35B1A56A-297B-4326-8815-E7CCDD729A8D}">
      <dgm:prSet phldrT="[Tekst]" custT="1"/>
      <dgm:spPr/>
      <dgm:t>
        <a:bodyPr/>
        <a:lstStyle/>
        <a:p>
          <a:r>
            <a:rPr lang="en-US" sz="1400" noProof="0" dirty="0"/>
            <a:t>Identifies</a:t>
          </a:r>
          <a:br>
            <a:rPr lang="en-US" sz="1400" noProof="0" dirty="0"/>
          </a:br>
          <a:r>
            <a:rPr lang="en-US" sz="1400" noProof="0" dirty="0"/>
            <a:t>(user-defined)</a:t>
          </a:r>
        </a:p>
      </dgm:t>
    </dgm:pt>
    <dgm:pt modelId="{4F079034-0A01-4BF7-A6C0-E37F7B442244}" type="parTrans" cxnId="{04C15435-C161-4B89-B68A-766FF58653FF}">
      <dgm:prSet/>
      <dgm:spPr/>
      <dgm:t>
        <a:bodyPr/>
        <a:lstStyle/>
        <a:p>
          <a:endParaRPr lang="en-US" noProof="0" dirty="0"/>
        </a:p>
      </dgm:t>
    </dgm:pt>
    <dgm:pt modelId="{06AE8BEB-D9BA-4651-B908-BB7E024E3256}" type="sibTrans" cxnId="{04C15435-C161-4B89-B68A-766FF58653FF}">
      <dgm:prSet/>
      <dgm:spPr/>
      <dgm:t>
        <a:bodyPr/>
        <a:lstStyle/>
        <a:p>
          <a:endParaRPr lang="en-US" noProof="0" dirty="0"/>
        </a:p>
      </dgm:t>
    </dgm:pt>
    <dgm:pt modelId="{69E7C492-A0CD-449E-9C33-4CAE3655DFB0}">
      <dgm:prSet phldrT="[Tekst]" custT="1"/>
      <dgm:spPr/>
      <dgm:t>
        <a:bodyPr/>
        <a:lstStyle/>
        <a:p>
          <a:r>
            <a:rPr lang="da-DK" sz="1200" noProof="0" dirty="0" err="1"/>
            <a:t>Conditonal</a:t>
          </a:r>
          <a:r>
            <a:rPr lang="da-DK" sz="1200" noProof="0" dirty="0"/>
            <a:t>: ? :</a:t>
          </a:r>
          <a:endParaRPr lang="en-US" sz="1200" noProof="0" dirty="0"/>
        </a:p>
      </dgm:t>
    </dgm:pt>
    <dgm:pt modelId="{E252E372-499C-4A2A-9F73-A5A42CA6D3ED}" type="parTrans" cxnId="{396F8493-FD28-41DB-B26E-EDC61B59B918}">
      <dgm:prSet/>
      <dgm:spPr/>
      <dgm:t>
        <a:bodyPr/>
        <a:lstStyle/>
        <a:p>
          <a:endParaRPr lang="en-US"/>
        </a:p>
      </dgm:t>
    </dgm:pt>
    <dgm:pt modelId="{2900A165-48FB-4ECC-881B-369CF6B53168}" type="sibTrans" cxnId="{396F8493-FD28-41DB-B26E-EDC61B59B918}">
      <dgm:prSet/>
      <dgm:spPr/>
      <dgm:t>
        <a:bodyPr/>
        <a:lstStyle/>
        <a:p>
          <a:endParaRPr lang="en-US"/>
        </a:p>
      </dgm:t>
    </dgm:pt>
    <dgm:pt modelId="{03C281E7-DDB5-49A7-B1F9-898033612503}">
      <dgm:prSet phldrT="[Tekst]" custT="1"/>
      <dgm:spPr/>
      <dgm:t>
        <a:bodyPr/>
        <a:lstStyle/>
        <a:p>
          <a:r>
            <a:rPr lang="da-DK" sz="1200" noProof="0" dirty="0" err="1"/>
            <a:t>Assignment</a:t>
          </a:r>
          <a:r>
            <a:rPr lang="da-DK" sz="1200" noProof="0" dirty="0"/>
            <a:t>: =, +=, -=, *=, /=, %=</a:t>
          </a:r>
          <a:endParaRPr lang="en-US" sz="1200" noProof="0" dirty="0"/>
        </a:p>
      </dgm:t>
    </dgm:pt>
    <dgm:pt modelId="{AD1672D5-A022-4166-B47C-FDADE706D3DF}" type="parTrans" cxnId="{0F9D7608-C575-4A39-B343-A20803F3485F}">
      <dgm:prSet/>
      <dgm:spPr/>
      <dgm:t>
        <a:bodyPr/>
        <a:lstStyle/>
        <a:p>
          <a:endParaRPr lang="en-US"/>
        </a:p>
      </dgm:t>
    </dgm:pt>
    <dgm:pt modelId="{7E4A52EC-6D57-4D82-AA8E-ADC5C6967529}" type="sibTrans" cxnId="{0F9D7608-C575-4A39-B343-A20803F3485F}">
      <dgm:prSet/>
      <dgm:spPr/>
      <dgm:t>
        <a:bodyPr/>
        <a:lstStyle/>
        <a:p>
          <a:endParaRPr lang="en-US"/>
        </a:p>
      </dgm:t>
    </dgm:pt>
    <dgm:pt modelId="{B3FB488A-56A7-4EA8-BCA2-4C93732FA7FC}">
      <dgm:prSet phldrT="[Tekst]" custT="1"/>
      <dgm:spPr/>
      <dgm:t>
        <a:bodyPr/>
        <a:lstStyle/>
        <a:p>
          <a:r>
            <a:rPr lang="da-DK" sz="1200" noProof="0" dirty="0" err="1"/>
            <a:t>while</a:t>
          </a:r>
          <a:endParaRPr lang="en-US" sz="1200" noProof="0" dirty="0"/>
        </a:p>
      </dgm:t>
    </dgm:pt>
    <dgm:pt modelId="{97117355-84E6-4A4D-BFA7-120FDBB4E866}" type="parTrans" cxnId="{7C107DE4-9BF6-4546-92F3-5F2B2D3F9995}">
      <dgm:prSet/>
      <dgm:spPr/>
      <dgm:t>
        <a:bodyPr/>
        <a:lstStyle/>
        <a:p>
          <a:endParaRPr lang="en-US"/>
        </a:p>
      </dgm:t>
    </dgm:pt>
    <dgm:pt modelId="{F6FEBA50-1639-47B5-8AE9-FDCF9C71F566}" type="sibTrans" cxnId="{7C107DE4-9BF6-4546-92F3-5F2B2D3F9995}">
      <dgm:prSet/>
      <dgm:spPr/>
      <dgm:t>
        <a:bodyPr/>
        <a:lstStyle/>
        <a:p>
          <a:endParaRPr lang="en-US"/>
        </a:p>
      </dgm:t>
    </dgm:pt>
    <dgm:pt modelId="{884C1984-A1DE-4153-AEE6-77E310F90212}">
      <dgm:prSet phldrT="[Tekst]" custT="1"/>
      <dgm:spPr/>
      <dgm:t>
        <a:bodyPr/>
        <a:lstStyle/>
        <a:p>
          <a:r>
            <a:rPr lang="da-DK" sz="1200" noProof="0" dirty="0" err="1"/>
            <a:t>if</a:t>
          </a:r>
          <a:endParaRPr lang="en-US" sz="1200" noProof="0" dirty="0"/>
        </a:p>
      </dgm:t>
    </dgm:pt>
    <dgm:pt modelId="{9F45F503-4A73-489C-AE85-E10536341517}" type="parTrans" cxnId="{26EE6089-67EB-4E8F-A947-12A5DC5DFF7C}">
      <dgm:prSet/>
      <dgm:spPr/>
      <dgm:t>
        <a:bodyPr/>
        <a:lstStyle/>
        <a:p>
          <a:endParaRPr lang="en-US"/>
        </a:p>
      </dgm:t>
    </dgm:pt>
    <dgm:pt modelId="{E7AE3888-5294-4112-B3E9-C4445FFEE8F7}" type="sibTrans" cxnId="{26EE6089-67EB-4E8F-A947-12A5DC5DFF7C}">
      <dgm:prSet/>
      <dgm:spPr/>
      <dgm:t>
        <a:bodyPr/>
        <a:lstStyle/>
        <a:p>
          <a:endParaRPr lang="en-US"/>
        </a:p>
      </dgm:t>
    </dgm:pt>
    <dgm:pt modelId="{45C564E4-40E9-40A3-9415-C70F26DC6101}">
      <dgm:prSet phldrT="[Tekst]" custT="1"/>
      <dgm:spPr/>
      <dgm:t>
        <a:bodyPr/>
        <a:lstStyle/>
        <a:p>
          <a:r>
            <a:rPr lang="da-DK" sz="1200" noProof="0" dirty="0" err="1"/>
            <a:t>int</a:t>
          </a:r>
          <a:endParaRPr lang="da-DK" sz="1200" noProof="0" dirty="0"/>
        </a:p>
      </dgm:t>
    </dgm:pt>
    <dgm:pt modelId="{89689489-F1A5-4E95-B0DB-755A3DA4438C}" type="parTrans" cxnId="{5917184B-1580-49C7-85F5-E8AA55ED4AB4}">
      <dgm:prSet/>
      <dgm:spPr/>
      <dgm:t>
        <a:bodyPr/>
        <a:lstStyle/>
        <a:p>
          <a:endParaRPr lang="en-US"/>
        </a:p>
      </dgm:t>
    </dgm:pt>
    <dgm:pt modelId="{1A0A6A6E-A427-48F9-BAB2-EAFB47E7C44D}" type="sibTrans" cxnId="{5917184B-1580-49C7-85F5-E8AA55ED4AB4}">
      <dgm:prSet/>
      <dgm:spPr/>
      <dgm:t>
        <a:bodyPr/>
        <a:lstStyle/>
        <a:p>
          <a:endParaRPr lang="en-US"/>
        </a:p>
      </dgm:t>
    </dgm:pt>
    <dgm:pt modelId="{3FB1CA0A-1F40-4061-847C-0A288031E770}">
      <dgm:prSet phldrT="[Tekst]" custT="1"/>
      <dgm:spPr/>
      <dgm:t>
        <a:bodyPr/>
        <a:lstStyle/>
        <a:p>
          <a:r>
            <a:rPr lang="da-DK" sz="1200" noProof="0" dirty="0"/>
            <a:t>break</a:t>
          </a:r>
        </a:p>
      </dgm:t>
    </dgm:pt>
    <dgm:pt modelId="{F027E8DD-E0AE-4EA9-87D6-E322B12D7AB2}" type="parTrans" cxnId="{25C3FAFB-EF76-4941-9547-4C0F328A9926}">
      <dgm:prSet/>
      <dgm:spPr/>
      <dgm:t>
        <a:bodyPr/>
        <a:lstStyle/>
        <a:p>
          <a:endParaRPr lang="en-US"/>
        </a:p>
      </dgm:t>
    </dgm:pt>
    <dgm:pt modelId="{25DC9335-FEEC-460D-97A6-F2B52236320D}" type="sibTrans" cxnId="{25C3FAFB-EF76-4941-9547-4C0F328A9926}">
      <dgm:prSet/>
      <dgm:spPr/>
      <dgm:t>
        <a:bodyPr/>
        <a:lstStyle/>
        <a:p>
          <a:endParaRPr lang="en-US"/>
        </a:p>
      </dgm:t>
    </dgm:pt>
    <dgm:pt modelId="{8D362794-51A7-4CE6-994A-4BED6DDDD02F}">
      <dgm:prSet phldrT="[Tekst]" custT="1"/>
      <dgm:spPr/>
      <dgm:t>
        <a:bodyPr/>
        <a:lstStyle/>
        <a:p>
          <a:r>
            <a:rPr lang="da-DK" sz="1200" noProof="0" dirty="0"/>
            <a:t>…</a:t>
          </a:r>
        </a:p>
      </dgm:t>
    </dgm:pt>
    <dgm:pt modelId="{0B55604C-08DB-49D8-95D1-C5D051A8B65C}" type="parTrans" cxnId="{2F9AEF9F-ED08-409E-B744-C13805C705AF}">
      <dgm:prSet/>
      <dgm:spPr/>
      <dgm:t>
        <a:bodyPr/>
        <a:lstStyle/>
        <a:p>
          <a:endParaRPr lang="en-US"/>
        </a:p>
      </dgm:t>
    </dgm:pt>
    <dgm:pt modelId="{33492943-4029-4ACD-8885-54F69BC3DBA4}" type="sibTrans" cxnId="{2F9AEF9F-ED08-409E-B744-C13805C705AF}">
      <dgm:prSet/>
      <dgm:spPr/>
      <dgm:t>
        <a:bodyPr/>
        <a:lstStyle/>
        <a:p>
          <a:endParaRPr lang="en-US"/>
        </a:p>
      </dgm:t>
    </dgm:pt>
    <dgm:pt modelId="{C7CCA8F1-3F96-4E96-90F5-ECD1D2FEC15E}">
      <dgm:prSet phldrT="[Tekst]" custT="1"/>
      <dgm:spPr/>
      <dgm:t>
        <a:bodyPr/>
        <a:lstStyle/>
        <a:p>
          <a:r>
            <a:rPr lang="da-DK" sz="1400" noProof="0" dirty="0"/>
            <a:t>{}, [], (), \, /, #, …</a:t>
          </a:r>
          <a:endParaRPr lang="en-US" sz="1400" noProof="0" dirty="0"/>
        </a:p>
      </dgm:t>
    </dgm:pt>
    <dgm:pt modelId="{3878C5AF-3488-462E-B12B-FB7AE2419769}" type="parTrans" cxnId="{7BFF7D9D-BA04-4420-B1F7-E69CC4FD6E93}">
      <dgm:prSet/>
      <dgm:spPr/>
      <dgm:t>
        <a:bodyPr/>
        <a:lstStyle/>
        <a:p>
          <a:endParaRPr lang="en-US"/>
        </a:p>
      </dgm:t>
    </dgm:pt>
    <dgm:pt modelId="{62AECA73-9CA6-4492-A1EF-A28A6C22754E}" type="sibTrans" cxnId="{7BFF7D9D-BA04-4420-B1F7-E69CC4FD6E93}">
      <dgm:prSet/>
      <dgm:spPr/>
      <dgm:t>
        <a:bodyPr/>
        <a:lstStyle/>
        <a:p>
          <a:endParaRPr lang="en-US"/>
        </a:p>
      </dgm:t>
    </dgm:pt>
    <dgm:pt modelId="{192579A5-D0C0-4988-A61F-D700CAF33C1A}">
      <dgm:prSet phldrT="[Tekst]" custT="1"/>
      <dgm:spPr/>
      <dgm:t>
        <a:bodyPr/>
        <a:lstStyle/>
        <a:p>
          <a:r>
            <a:rPr lang="da-DK" sz="1400" noProof="0" dirty="0"/>
            <a:t>Variable </a:t>
          </a:r>
          <a:r>
            <a:rPr lang="da-DK" sz="1400" noProof="0" dirty="0" err="1"/>
            <a:t>names</a:t>
          </a:r>
          <a:endParaRPr lang="en-US" sz="1400" noProof="0" dirty="0"/>
        </a:p>
      </dgm:t>
    </dgm:pt>
    <dgm:pt modelId="{8DC9798A-47C2-4F1F-B828-299329938384}" type="parTrans" cxnId="{C01D3D05-0290-40E1-B6DD-FD6C8EF12043}">
      <dgm:prSet/>
      <dgm:spPr/>
      <dgm:t>
        <a:bodyPr/>
        <a:lstStyle/>
        <a:p>
          <a:endParaRPr lang="en-US"/>
        </a:p>
      </dgm:t>
    </dgm:pt>
    <dgm:pt modelId="{A7E6D7B2-BB6E-4758-A632-1385A3A872FF}" type="sibTrans" cxnId="{C01D3D05-0290-40E1-B6DD-FD6C8EF12043}">
      <dgm:prSet/>
      <dgm:spPr/>
      <dgm:t>
        <a:bodyPr/>
        <a:lstStyle/>
        <a:p>
          <a:endParaRPr lang="en-US"/>
        </a:p>
      </dgm:t>
    </dgm:pt>
    <dgm:pt modelId="{3D084AE4-D05E-494C-B4E3-F39A1D52C591}">
      <dgm:prSet phldrT="[Tekst]" custT="1"/>
      <dgm:spPr/>
      <dgm:t>
        <a:bodyPr/>
        <a:lstStyle/>
        <a:p>
          <a:r>
            <a:rPr lang="da-DK" sz="1400" noProof="0" dirty="0" err="1"/>
            <a:t>Function</a:t>
          </a:r>
          <a:r>
            <a:rPr lang="da-DK" sz="1400" noProof="0" dirty="0"/>
            <a:t> </a:t>
          </a:r>
          <a:r>
            <a:rPr lang="da-DK" sz="1400" noProof="0" dirty="0" err="1"/>
            <a:t>names</a:t>
          </a:r>
          <a:endParaRPr lang="en-US" sz="1400" noProof="0" dirty="0"/>
        </a:p>
      </dgm:t>
    </dgm:pt>
    <dgm:pt modelId="{32518531-7CC5-462C-AFF4-DB44ACB99C69}" type="parTrans" cxnId="{13487F7B-8DC2-4BD8-BBCA-081021E23F87}">
      <dgm:prSet/>
      <dgm:spPr/>
      <dgm:t>
        <a:bodyPr/>
        <a:lstStyle/>
        <a:p>
          <a:endParaRPr lang="en-US"/>
        </a:p>
      </dgm:t>
    </dgm:pt>
    <dgm:pt modelId="{BA990C9E-6FD3-4A41-BBB1-5006A9BE99DF}" type="sibTrans" cxnId="{13487F7B-8DC2-4BD8-BBCA-081021E23F87}">
      <dgm:prSet/>
      <dgm:spPr/>
      <dgm:t>
        <a:bodyPr/>
        <a:lstStyle/>
        <a:p>
          <a:endParaRPr lang="en-US"/>
        </a:p>
      </dgm:t>
    </dgm:pt>
    <dgm:pt modelId="{886D2F41-786F-4318-B212-1E2024B15B92}" type="pres">
      <dgm:prSet presAssocID="{EBC44CF8-5592-46A1-B2EA-2306C7A7B9D8}" presName="hierChild1" presStyleCnt="0">
        <dgm:presLayoutVars>
          <dgm:orgChart val="1"/>
          <dgm:chPref val="1"/>
          <dgm:dir/>
          <dgm:animOne val="branch"/>
          <dgm:animLvl val="lvl"/>
          <dgm:resizeHandles/>
        </dgm:presLayoutVars>
      </dgm:prSet>
      <dgm:spPr/>
    </dgm:pt>
    <dgm:pt modelId="{545F85D4-67AA-47E0-A140-513A42EFBDC6}" type="pres">
      <dgm:prSet presAssocID="{4224F16D-E4C0-4250-9EFA-7C747A39F793}" presName="hierRoot1" presStyleCnt="0">
        <dgm:presLayoutVars>
          <dgm:hierBranch val="init"/>
        </dgm:presLayoutVars>
      </dgm:prSet>
      <dgm:spPr/>
    </dgm:pt>
    <dgm:pt modelId="{D103BD23-C52E-43FB-B1A0-12FE9F1645D2}" type="pres">
      <dgm:prSet presAssocID="{4224F16D-E4C0-4250-9EFA-7C747A39F793}" presName="rootComposite1" presStyleCnt="0"/>
      <dgm:spPr/>
    </dgm:pt>
    <dgm:pt modelId="{241526F4-D093-4E9D-BAED-0695FD37EEE8}" type="pres">
      <dgm:prSet presAssocID="{4224F16D-E4C0-4250-9EFA-7C747A39F793}" presName="rootText1" presStyleLbl="node0" presStyleIdx="0" presStyleCnt="1" custScaleX="142928" custLinFactNeighborX="800" custLinFactNeighborY="-45832">
        <dgm:presLayoutVars>
          <dgm:chPref val="3"/>
        </dgm:presLayoutVars>
      </dgm:prSet>
      <dgm:spPr/>
    </dgm:pt>
    <dgm:pt modelId="{33BDA6D9-DC2C-4318-B5F5-6BC0E90EE1BF}" type="pres">
      <dgm:prSet presAssocID="{4224F16D-E4C0-4250-9EFA-7C747A39F793}" presName="rootConnector1" presStyleLbl="node1" presStyleIdx="0" presStyleCnt="0"/>
      <dgm:spPr/>
    </dgm:pt>
    <dgm:pt modelId="{36F88AE2-1502-4FB0-8D52-E293D086CAD7}" type="pres">
      <dgm:prSet presAssocID="{4224F16D-E4C0-4250-9EFA-7C747A39F793}" presName="hierChild2" presStyleCnt="0"/>
      <dgm:spPr/>
    </dgm:pt>
    <dgm:pt modelId="{00B09104-B5E2-4D1F-9BEE-CACA494E029F}" type="pres">
      <dgm:prSet presAssocID="{5BA73491-6D8F-4D54-8C22-ED9718E8C773}" presName="Name37" presStyleLbl="parChTrans1D2" presStyleIdx="0" presStyleCnt="6"/>
      <dgm:spPr/>
    </dgm:pt>
    <dgm:pt modelId="{BA149A03-F73F-4AA7-AD37-E5698B8F6BFC}" type="pres">
      <dgm:prSet presAssocID="{633632CF-3971-4DAE-9D7B-30F94F90EF74}" presName="hierRoot2" presStyleCnt="0">
        <dgm:presLayoutVars>
          <dgm:hierBranch val="init"/>
        </dgm:presLayoutVars>
      </dgm:prSet>
      <dgm:spPr/>
    </dgm:pt>
    <dgm:pt modelId="{142ABBC2-9ED0-40FD-8E81-AA6A7DD4CF1B}" type="pres">
      <dgm:prSet presAssocID="{633632CF-3971-4DAE-9D7B-30F94F90EF74}" presName="rootComposite" presStyleCnt="0"/>
      <dgm:spPr/>
    </dgm:pt>
    <dgm:pt modelId="{316149DD-4A20-479B-BCF0-4A4887F9049D}" type="pres">
      <dgm:prSet presAssocID="{633632CF-3971-4DAE-9D7B-30F94F90EF74}" presName="rootText" presStyleLbl="node2" presStyleIdx="0" presStyleCnt="6" custScaleX="96031" custLinFactNeighborX="-85056">
        <dgm:presLayoutVars>
          <dgm:chPref val="3"/>
        </dgm:presLayoutVars>
      </dgm:prSet>
      <dgm:spPr/>
    </dgm:pt>
    <dgm:pt modelId="{6F32CBB0-2A11-45F0-8023-5D2196D052D7}" type="pres">
      <dgm:prSet presAssocID="{633632CF-3971-4DAE-9D7B-30F94F90EF74}" presName="rootConnector" presStyleLbl="node2" presStyleIdx="0" presStyleCnt="6"/>
      <dgm:spPr/>
    </dgm:pt>
    <dgm:pt modelId="{D6C33E95-60B8-4147-92BB-08CEBB19D089}" type="pres">
      <dgm:prSet presAssocID="{633632CF-3971-4DAE-9D7B-30F94F90EF74}" presName="hierChild4" presStyleCnt="0"/>
      <dgm:spPr/>
    </dgm:pt>
    <dgm:pt modelId="{712FB5CE-CA05-43F6-82C8-E8310F63E86A}" type="pres">
      <dgm:prSet presAssocID="{F77BA94F-5F5A-4244-B671-7D147C089B9A}" presName="Name37" presStyleLbl="parChTrans1D3" presStyleIdx="0" presStyleCnt="19"/>
      <dgm:spPr/>
    </dgm:pt>
    <dgm:pt modelId="{CCC6A562-BD99-40AF-BD66-C86AE2C38048}" type="pres">
      <dgm:prSet presAssocID="{9C26E6AD-47AB-46A2-B2EA-EF1F57DFDC1B}" presName="hierRoot2" presStyleCnt="0">
        <dgm:presLayoutVars>
          <dgm:hierBranch val="init"/>
        </dgm:presLayoutVars>
      </dgm:prSet>
      <dgm:spPr/>
    </dgm:pt>
    <dgm:pt modelId="{E767134E-7638-4900-A177-CD9D77276893}" type="pres">
      <dgm:prSet presAssocID="{9C26E6AD-47AB-46A2-B2EA-EF1F57DFDC1B}" presName="rootComposite" presStyleCnt="0"/>
      <dgm:spPr/>
    </dgm:pt>
    <dgm:pt modelId="{B7050186-4FB5-4A46-BFA1-81A4CAF3AC74}" type="pres">
      <dgm:prSet presAssocID="{9C26E6AD-47AB-46A2-B2EA-EF1F57DFDC1B}" presName="rootText" presStyleLbl="node3" presStyleIdx="0" presStyleCnt="19" custScaleX="103176" custScaleY="56948" custLinFactNeighborX="-65073" custLinFactNeighborY="513">
        <dgm:presLayoutVars>
          <dgm:chPref val="3"/>
        </dgm:presLayoutVars>
      </dgm:prSet>
      <dgm:spPr/>
    </dgm:pt>
    <dgm:pt modelId="{62F09096-4F77-4DE7-A555-8295D0B932D8}" type="pres">
      <dgm:prSet presAssocID="{9C26E6AD-47AB-46A2-B2EA-EF1F57DFDC1B}" presName="rootConnector" presStyleLbl="node3" presStyleIdx="0" presStyleCnt="19"/>
      <dgm:spPr/>
    </dgm:pt>
    <dgm:pt modelId="{057E8616-57D7-4D07-9870-92B2E038A22C}" type="pres">
      <dgm:prSet presAssocID="{9C26E6AD-47AB-46A2-B2EA-EF1F57DFDC1B}" presName="hierChild4" presStyleCnt="0"/>
      <dgm:spPr/>
    </dgm:pt>
    <dgm:pt modelId="{6A27063C-A5A4-4D82-A750-A8CE64CE715F}" type="pres">
      <dgm:prSet presAssocID="{9C26E6AD-47AB-46A2-B2EA-EF1F57DFDC1B}" presName="hierChild5" presStyleCnt="0"/>
      <dgm:spPr/>
    </dgm:pt>
    <dgm:pt modelId="{1626811E-630B-4776-B269-D80AA91087E5}" type="pres">
      <dgm:prSet presAssocID="{97117355-84E6-4A4D-BFA7-120FDBB4E866}" presName="Name37" presStyleLbl="parChTrans1D3" presStyleIdx="1" presStyleCnt="19"/>
      <dgm:spPr/>
    </dgm:pt>
    <dgm:pt modelId="{6988A93A-7A65-402A-9BB0-4F4FEFF6F2D8}" type="pres">
      <dgm:prSet presAssocID="{B3FB488A-56A7-4EA8-BCA2-4C93732FA7FC}" presName="hierRoot2" presStyleCnt="0">
        <dgm:presLayoutVars>
          <dgm:hierBranch val="init"/>
        </dgm:presLayoutVars>
      </dgm:prSet>
      <dgm:spPr/>
    </dgm:pt>
    <dgm:pt modelId="{1C3E9D2E-450E-49C9-BCFF-BC3366FBC979}" type="pres">
      <dgm:prSet presAssocID="{B3FB488A-56A7-4EA8-BCA2-4C93732FA7FC}" presName="rootComposite" presStyleCnt="0"/>
      <dgm:spPr/>
    </dgm:pt>
    <dgm:pt modelId="{FE72D7D6-90BC-428A-9F13-437DFEDD1E5A}" type="pres">
      <dgm:prSet presAssocID="{B3FB488A-56A7-4EA8-BCA2-4C93732FA7FC}" presName="rootText" presStyleLbl="node3" presStyleIdx="1" presStyleCnt="19" custScaleX="100000" custScaleY="56948" custLinFactNeighborX="-65073" custLinFactNeighborY="513">
        <dgm:presLayoutVars>
          <dgm:chPref val="3"/>
        </dgm:presLayoutVars>
      </dgm:prSet>
      <dgm:spPr/>
    </dgm:pt>
    <dgm:pt modelId="{C993D4B0-B573-42C4-A863-AB15C8D0AC83}" type="pres">
      <dgm:prSet presAssocID="{B3FB488A-56A7-4EA8-BCA2-4C93732FA7FC}" presName="rootConnector" presStyleLbl="node3" presStyleIdx="1" presStyleCnt="19"/>
      <dgm:spPr/>
    </dgm:pt>
    <dgm:pt modelId="{574B50B6-E3B9-4EE9-9516-77ECD21F9D31}" type="pres">
      <dgm:prSet presAssocID="{B3FB488A-56A7-4EA8-BCA2-4C93732FA7FC}" presName="hierChild4" presStyleCnt="0"/>
      <dgm:spPr/>
    </dgm:pt>
    <dgm:pt modelId="{6153F0B6-C50A-4547-AC09-E3CBFB7A2BDF}" type="pres">
      <dgm:prSet presAssocID="{B3FB488A-56A7-4EA8-BCA2-4C93732FA7FC}" presName="hierChild5" presStyleCnt="0"/>
      <dgm:spPr/>
    </dgm:pt>
    <dgm:pt modelId="{3F2FD686-4B96-4E90-961D-3F8578F8C453}" type="pres">
      <dgm:prSet presAssocID="{9F45F503-4A73-489C-AE85-E10536341517}" presName="Name37" presStyleLbl="parChTrans1D3" presStyleIdx="2" presStyleCnt="19"/>
      <dgm:spPr/>
    </dgm:pt>
    <dgm:pt modelId="{2629BAC9-F6ED-467F-B9B8-1B7E73790AE7}" type="pres">
      <dgm:prSet presAssocID="{884C1984-A1DE-4153-AEE6-77E310F90212}" presName="hierRoot2" presStyleCnt="0">
        <dgm:presLayoutVars>
          <dgm:hierBranch val="init"/>
        </dgm:presLayoutVars>
      </dgm:prSet>
      <dgm:spPr/>
    </dgm:pt>
    <dgm:pt modelId="{40FF5F0A-9183-4FA0-875D-3BD26C6F799A}" type="pres">
      <dgm:prSet presAssocID="{884C1984-A1DE-4153-AEE6-77E310F90212}" presName="rootComposite" presStyleCnt="0"/>
      <dgm:spPr/>
    </dgm:pt>
    <dgm:pt modelId="{C2BE18C1-5CCE-47C6-8255-2BEA16B15BB7}" type="pres">
      <dgm:prSet presAssocID="{884C1984-A1DE-4153-AEE6-77E310F90212}" presName="rootText" presStyleLbl="node3" presStyleIdx="2" presStyleCnt="19" custScaleX="100000" custScaleY="56948" custLinFactNeighborX="-65073" custLinFactNeighborY="513">
        <dgm:presLayoutVars>
          <dgm:chPref val="3"/>
        </dgm:presLayoutVars>
      </dgm:prSet>
      <dgm:spPr/>
    </dgm:pt>
    <dgm:pt modelId="{D52878E3-FA6D-4AC3-9526-36C011807DD0}" type="pres">
      <dgm:prSet presAssocID="{884C1984-A1DE-4153-AEE6-77E310F90212}" presName="rootConnector" presStyleLbl="node3" presStyleIdx="2" presStyleCnt="19"/>
      <dgm:spPr/>
    </dgm:pt>
    <dgm:pt modelId="{6AAB0A4C-337A-42E8-B2BF-21D1F52E866A}" type="pres">
      <dgm:prSet presAssocID="{884C1984-A1DE-4153-AEE6-77E310F90212}" presName="hierChild4" presStyleCnt="0"/>
      <dgm:spPr/>
    </dgm:pt>
    <dgm:pt modelId="{684E193C-3C22-4DDC-ABCE-C9B354706FCA}" type="pres">
      <dgm:prSet presAssocID="{884C1984-A1DE-4153-AEE6-77E310F90212}" presName="hierChild5" presStyleCnt="0"/>
      <dgm:spPr/>
    </dgm:pt>
    <dgm:pt modelId="{A4BB7E4F-FCC3-4EC9-BAE8-703F3D86DC4F}" type="pres">
      <dgm:prSet presAssocID="{89689489-F1A5-4E95-B0DB-755A3DA4438C}" presName="Name37" presStyleLbl="parChTrans1D3" presStyleIdx="3" presStyleCnt="19"/>
      <dgm:spPr/>
    </dgm:pt>
    <dgm:pt modelId="{2E9F167E-FC3E-459B-98D3-58B4CD79579B}" type="pres">
      <dgm:prSet presAssocID="{45C564E4-40E9-40A3-9415-C70F26DC6101}" presName="hierRoot2" presStyleCnt="0">
        <dgm:presLayoutVars>
          <dgm:hierBranch val="init"/>
        </dgm:presLayoutVars>
      </dgm:prSet>
      <dgm:spPr/>
    </dgm:pt>
    <dgm:pt modelId="{B610BC92-51E2-4790-BFF4-DAD22FE0E36B}" type="pres">
      <dgm:prSet presAssocID="{45C564E4-40E9-40A3-9415-C70F26DC6101}" presName="rootComposite" presStyleCnt="0"/>
      <dgm:spPr/>
    </dgm:pt>
    <dgm:pt modelId="{1E9329F2-5F8B-411F-AFB1-645736719AD2}" type="pres">
      <dgm:prSet presAssocID="{45C564E4-40E9-40A3-9415-C70F26DC6101}" presName="rootText" presStyleLbl="node3" presStyleIdx="3" presStyleCnt="19" custScaleX="100000" custScaleY="56948" custLinFactNeighborX="-65073" custLinFactNeighborY="513">
        <dgm:presLayoutVars>
          <dgm:chPref val="3"/>
        </dgm:presLayoutVars>
      </dgm:prSet>
      <dgm:spPr/>
    </dgm:pt>
    <dgm:pt modelId="{586060CF-C56A-4A3B-A3B5-612A425EBD0A}" type="pres">
      <dgm:prSet presAssocID="{45C564E4-40E9-40A3-9415-C70F26DC6101}" presName="rootConnector" presStyleLbl="node3" presStyleIdx="3" presStyleCnt="19"/>
      <dgm:spPr/>
    </dgm:pt>
    <dgm:pt modelId="{25079CDD-5BCB-4887-8BAC-E011F3069C21}" type="pres">
      <dgm:prSet presAssocID="{45C564E4-40E9-40A3-9415-C70F26DC6101}" presName="hierChild4" presStyleCnt="0"/>
      <dgm:spPr/>
    </dgm:pt>
    <dgm:pt modelId="{EA75E9B8-0B50-4E6F-9B9D-625A746D3AE1}" type="pres">
      <dgm:prSet presAssocID="{45C564E4-40E9-40A3-9415-C70F26DC6101}" presName="hierChild5" presStyleCnt="0"/>
      <dgm:spPr/>
    </dgm:pt>
    <dgm:pt modelId="{C35B8903-3443-499B-86F0-E2540D049C8F}" type="pres">
      <dgm:prSet presAssocID="{F027E8DD-E0AE-4EA9-87D6-E322B12D7AB2}" presName="Name37" presStyleLbl="parChTrans1D3" presStyleIdx="4" presStyleCnt="19"/>
      <dgm:spPr/>
    </dgm:pt>
    <dgm:pt modelId="{B9480CD7-9D77-4292-B560-A604BD6BE50D}" type="pres">
      <dgm:prSet presAssocID="{3FB1CA0A-1F40-4061-847C-0A288031E770}" presName="hierRoot2" presStyleCnt="0">
        <dgm:presLayoutVars>
          <dgm:hierBranch val="init"/>
        </dgm:presLayoutVars>
      </dgm:prSet>
      <dgm:spPr/>
    </dgm:pt>
    <dgm:pt modelId="{AF5A5B11-EE00-4E1F-B759-2DF8F16C7FE3}" type="pres">
      <dgm:prSet presAssocID="{3FB1CA0A-1F40-4061-847C-0A288031E770}" presName="rootComposite" presStyleCnt="0"/>
      <dgm:spPr/>
    </dgm:pt>
    <dgm:pt modelId="{55DA1A5A-12A0-4BB0-A1B2-14D807FF6FD8}" type="pres">
      <dgm:prSet presAssocID="{3FB1CA0A-1F40-4061-847C-0A288031E770}" presName="rootText" presStyleLbl="node3" presStyleIdx="4" presStyleCnt="19" custScaleX="100000" custScaleY="56948" custLinFactNeighborX="-65073" custLinFactNeighborY="513">
        <dgm:presLayoutVars>
          <dgm:chPref val="3"/>
        </dgm:presLayoutVars>
      </dgm:prSet>
      <dgm:spPr/>
    </dgm:pt>
    <dgm:pt modelId="{22E848BE-DFC7-4FA1-AC09-B7BDD0E2921C}" type="pres">
      <dgm:prSet presAssocID="{3FB1CA0A-1F40-4061-847C-0A288031E770}" presName="rootConnector" presStyleLbl="node3" presStyleIdx="4" presStyleCnt="19"/>
      <dgm:spPr/>
    </dgm:pt>
    <dgm:pt modelId="{04DCB569-540C-4489-965D-C7796C9C7387}" type="pres">
      <dgm:prSet presAssocID="{3FB1CA0A-1F40-4061-847C-0A288031E770}" presName="hierChild4" presStyleCnt="0"/>
      <dgm:spPr/>
    </dgm:pt>
    <dgm:pt modelId="{E664EE40-1907-4A03-A439-1D8F9D7F069C}" type="pres">
      <dgm:prSet presAssocID="{3FB1CA0A-1F40-4061-847C-0A288031E770}" presName="hierChild5" presStyleCnt="0"/>
      <dgm:spPr/>
    </dgm:pt>
    <dgm:pt modelId="{9FBDAC58-D7BD-46EE-BAED-22A50B73501E}" type="pres">
      <dgm:prSet presAssocID="{0B55604C-08DB-49D8-95D1-C5D051A8B65C}" presName="Name37" presStyleLbl="parChTrans1D3" presStyleIdx="5" presStyleCnt="19"/>
      <dgm:spPr/>
    </dgm:pt>
    <dgm:pt modelId="{F526F095-F815-41D6-A6E0-F1C22373C15E}" type="pres">
      <dgm:prSet presAssocID="{8D362794-51A7-4CE6-994A-4BED6DDDD02F}" presName="hierRoot2" presStyleCnt="0">
        <dgm:presLayoutVars>
          <dgm:hierBranch val="init"/>
        </dgm:presLayoutVars>
      </dgm:prSet>
      <dgm:spPr/>
    </dgm:pt>
    <dgm:pt modelId="{15A9166B-9263-4485-8E95-A25B210DC870}" type="pres">
      <dgm:prSet presAssocID="{8D362794-51A7-4CE6-994A-4BED6DDDD02F}" presName="rootComposite" presStyleCnt="0"/>
      <dgm:spPr/>
    </dgm:pt>
    <dgm:pt modelId="{9793A294-0BA3-43F6-851A-3E2D432D442C}" type="pres">
      <dgm:prSet presAssocID="{8D362794-51A7-4CE6-994A-4BED6DDDD02F}" presName="rootText" presStyleLbl="node3" presStyleIdx="5" presStyleCnt="19" custScaleX="100000" custScaleY="56948" custLinFactNeighborX="-65073" custLinFactNeighborY="513">
        <dgm:presLayoutVars>
          <dgm:chPref val="3"/>
        </dgm:presLayoutVars>
      </dgm:prSet>
      <dgm:spPr/>
    </dgm:pt>
    <dgm:pt modelId="{81296338-A6D9-4B44-A1AD-46A27B3F01A8}" type="pres">
      <dgm:prSet presAssocID="{8D362794-51A7-4CE6-994A-4BED6DDDD02F}" presName="rootConnector" presStyleLbl="node3" presStyleIdx="5" presStyleCnt="19"/>
      <dgm:spPr/>
    </dgm:pt>
    <dgm:pt modelId="{8C830CA5-1112-452D-950F-3A99D34D804A}" type="pres">
      <dgm:prSet presAssocID="{8D362794-51A7-4CE6-994A-4BED6DDDD02F}" presName="hierChild4" presStyleCnt="0"/>
      <dgm:spPr/>
    </dgm:pt>
    <dgm:pt modelId="{7AEB6F44-2DA3-4732-94C8-AFFB2F6EC24E}" type="pres">
      <dgm:prSet presAssocID="{8D362794-51A7-4CE6-994A-4BED6DDDD02F}" presName="hierChild5" presStyleCnt="0"/>
      <dgm:spPr/>
    </dgm:pt>
    <dgm:pt modelId="{6E8B8620-2A3B-4D87-8B07-FB53DEB32338}" type="pres">
      <dgm:prSet presAssocID="{633632CF-3971-4DAE-9D7B-30F94F90EF74}" presName="hierChild5" presStyleCnt="0"/>
      <dgm:spPr/>
    </dgm:pt>
    <dgm:pt modelId="{1FFDA1A9-194B-48AB-A17E-DD23F9DA92B1}" type="pres">
      <dgm:prSet presAssocID="{88CF5CEC-22C5-4BBA-8046-80EB3D1D5343}" presName="Name37" presStyleLbl="parChTrans1D2" presStyleIdx="1" presStyleCnt="6"/>
      <dgm:spPr/>
    </dgm:pt>
    <dgm:pt modelId="{4A30E2F1-8662-4786-BC0A-E6FFD0AFF8E7}" type="pres">
      <dgm:prSet presAssocID="{A4AA5E78-2E83-4F60-8055-685BC550D62A}" presName="hierRoot2" presStyleCnt="0">
        <dgm:presLayoutVars>
          <dgm:hierBranch val="init"/>
        </dgm:presLayoutVars>
      </dgm:prSet>
      <dgm:spPr/>
    </dgm:pt>
    <dgm:pt modelId="{C41BA63F-D8FB-4822-B0F7-DA52BE6ABB47}" type="pres">
      <dgm:prSet presAssocID="{A4AA5E78-2E83-4F60-8055-685BC550D62A}" presName="rootComposite" presStyleCnt="0"/>
      <dgm:spPr/>
    </dgm:pt>
    <dgm:pt modelId="{AD6FCBA5-107F-4E39-9D14-0F9C209CE42B}" type="pres">
      <dgm:prSet presAssocID="{A4AA5E78-2E83-4F60-8055-685BC550D62A}" presName="rootText" presStyleLbl="node2" presStyleIdx="1" presStyleCnt="6" custScaleX="99266" custLinFactNeighborX="-26650" custLinFactNeighborY="513">
        <dgm:presLayoutVars>
          <dgm:chPref val="3"/>
        </dgm:presLayoutVars>
      </dgm:prSet>
      <dgm:spPr/>
    </dgm:pt>
    <dgm:pt modelId="{583C3239-7A9A-4405-808D-357500F0A444}" type="pres">
      <dgm:prSet presAssocID="{A4AA5E78-2E83-4F60-8055-685BC550D62A}" presName="rootConnector" presStyleLbl="node2" presStyleIdx="1" presStyleCnt="6"/>
      <dgm:spPr/>
    </dgm:pt>
    <dgm:pt modelId="{38452564-D35D-4B4A-A1DE-52CBDB677910}" type="pres">
      <dgm:prSet presAssocID="{A4AA5E78-2E83-4F60-8055-685BC550D62A}" presName="hierChild4" presStyleCnt="0"/>
      <dgm:spPr/>
    </dgm:pt>
    <dgm:pt modelId="{6A2A5E04-0027-4083-A33C-78B5179ABE16}" type="pres">
      <dgm:prSet presAssocID="{ECBAC60C-C54E-43D5-B4DD-7D03D17F79BB}" presName="Name37" presStyleLbl="parChTrans1D3" presStyleIdx="6" presStyleCnt="19"/>
      <dgm:spPr/>
    </dgm:pt>
    <dgm:pt modelId="{F544D54A-A848-44BC-A056-CC5AF6AC70AA}" type="pres">
      <dgm:prSet presAssocID="{D125D46D-5803-498C-8210-A47012081385}" presName="hierRoot2" presStyleCnt="0">
        <dgm:presLayoutVars>
          <dgm:hierBranch val="init"/>
        </dgm:presLayoutVars>
      </dgm:prSet>
      <dgm:spPr/>
    </dgm:pt>
    <dgm:pt modelId="{FEA49C32-7152-49AA-AB95-9AE15FDDB9A3}" type="pres">
      <dgm:prSet presAssocID="{D125D46D-5803-498C-8210-A47012081385}" presName="rootComposite" presStyleCnt="0"/>
      <dgm:spPr/>
    </dgm:pt>
    <dgm:pt modelId="{F0CECF85-B5C3-4F33-9B57-BF760E7F8936}" type="pres">
      <dgm:prSet presAssocID="{D125D46D-5803-498C-8210-A47012081385}" presName="rootText" presStyleLbl="node3" presStyleIdx="6" presStyleCnt="19" custScaleX="237141" custScaleY="56948" custLinFactNeighborX="-29594" custLinFactNeighborY="513">
        <dgm:presLayoutVars>
          <dgm:chPref val="3"/>
        </dgm:presLayoutVars>
      </dgm:prSet>
      <dgm:spPr/>
    </dgm:pt>
    <dgm:pt modelId="{3DD7B17A-EF6B-4271-8D1D-F6F44750BF7A}" type="pres">
      <dgm:prSet presAssocID="{D125D46D-5803-498C-8210-A47012081385}" presName="rootConnector" presStyleLbl="node3" presStyleIdx="6" presStyleCnt="19"/>
      <dgm:spPr/>
    </dgm:pt>
    <dgm:pt modelId="{8B4CF692-2190-41E6-89E5-9E65FA69AE84}" type="pres">
      <dgm:prSet presAssocID="{D125D46D-5803-498C-8210-A47012081385}" presName="hierChild4" presStyleCnt="0"/>
      <dgm:spPr/>
    </dgm:pt>
    <dgm:pt modelId="{7492B679-451C-4491-9E5E-BDEC595CB6AF}" type="pres">
      <dgm:prSet presAssocID="{D125D46D-5803-498C-8210-A47012081385}" presName="hierChild5" presStyleCnt="0"/>
      <dgm:spPr/>
    </dgm:pt>
    <dgm:pt modelId="{51AD8570-E912-4D3B-AC56-457AA1D5E4F8}" type="pres">
      <dgm:prSet presAssocID="{9A4EFD8F-03F9-4ED5-B373-EE8E6CEF662D}" presName="Name37" presStyleLbl="parChTrans1D3" presStyleIdx="7" presStyleCnt="19"/>
      <dgm:spPr/>
    </dgm:pt>
    <dgm:pt modelId="{97E7DB2C-100F-4C48-ABD5-90143D8AA4BC}" type="pres">
      <dgm:prSet presAssocID="{789381F5-38E8-4D18-8E95-BD320E8E1B63}" presName="hierRoot2" presStyleCnt="0">
        <dgm:presLayoutVars>
          <dgm:hierBranch val="init"/>
        </dgm:presLayoutVars>
      </dgm:prSet>
      <dgm:spPr/>
    </dgm:pt>
    <dgm:pt modelId="{CB6645B0-F671-4F42-A111-AFA28E492B6B}" type="pres">
      <dgm:prSet presAssocID="{789381F5-38E8-4D18-8E95-BD320E8E1B63}" presName="rootComposite" presStyleCnt="0"/>
      <dgm:spPr/>
    </dgm:pt>
    <dgm:pt modelId="{AFDD2A41-0AC4-4DD3-BF5A-FAA889D200B5}" type="pres">
      <dgm:prSet presAssocID="{789381F5-38E8-4D18-8E95-BD320E8E1B63}" presName="rootText" presStyleLbl="node3" presStyleIdx="7" presStyleCnt="19" custScaleX="237141" custScaleY="76798" custLinFactNeighborX="-29594" custLinFactNeighborY="513">
        <dgm:presLayoutVars>
          <dgm:chPref val="3"/>
        </dgm:presLayoutVars>
      </dgm:prSet>
      <dgm:spPr/>
    </dgm:pt>
    <dgm:pt modelId="{69E5F15F-E15A-4801-AF72-822CCCE9AB1F}" type="pres">
      <dgm:prSet presAssocID="{789381F5-38E8-4D18-8E95-BD320E8E1B63}" presName="rootConnector" presStyleLbl="node3" presStyleIdx="7" presStyleCnt="19"/>
      <dgm:spPr/>
    </dgm:pt>
    <dgm:pt modelId="{E03F5181-A7CC-4546-A12F-6C15FF61AA32}" type="pres">
      <dgm:prSet presAssocID="{789381F5-38E8-4D18-8E95-BD320E8E1B63}" presName="hierChild4" presStyleCnt="0"/>
      <dgm:spPr/>
    </dgm:pt>
    <dgm:pt modelId="{09C9D295-32AB-4DCB-B388-D399EE326E22}" type="pres">
      <dgm:prSet presAssocID="{789381F5-38E8-4D18-8E95-BD320E8E1B63}" presName="hierChild5" presStyleCnt="0"/>
      <dgm:spPr/>
    </dgm:pt>
    <dgm:pt modelId="{2CEE59DD-550B-4A18-A1AD-9EB62E296F19}" type="pres">
      <dgm:prSet presAssocID="{D64FE767-F5E9-4BFB-BD3F-EF4B418AB559}" presName="Name37" presStyleLbl="parChTrans1D3" presStyleIdx="8" presStyleCnt="19"/>
      <dgm:spPr/>
    </dgm:pt>
    <dgm:pt modelId="{0EFA87C0-BC83-4372-9C24-75C614EBE8CD}" type="pres">
      <dgm:prSet presAssocID="{F53F0496-01AD-40B1-BEC5-C28B736DB0ED}" presName="hierRoot2" presStyleCnt="0">
        <dgm:presLayoutVars>
          <dgm:hierBranch val="init"/>
        </dgm:presLayoutVars>
      </dgm:prSet>
      <dgm:spPr/>
    </dgm:pt>
    <dgm:pt modelId="{89D9B32A-DF8D-4410-9569-31BBC1215EF5}" type="pres">
      <dgm:prSet presAssocID="{F53F0496-01AD-40B1-BEC5-C28B736DB0ED}" presName="rootComposite" presStyleCnt="0"/>
      <dgm:spPr/>
    </dgm:pt>
    <dgm:pt modelId="{C588F604-4C71-459E-9996-F4A026851A65}" type="pres">
      <dgm:prSet presAssocID="{F53F0496-01AD-40B1-BEC5-C28B736DB0ED}" presName="rootText" presStyleLbl="node3" presStyleIdx="8" presStyleCnt="19" custScaleX="237141" custScaleY="56948" custLinFactNeighborX="-29594" custLinFactNeighborY="513">
        <dgm:presLayoutVars>
          <dgm:chPref val="3"/>
        </dgm:presLayoutVars>
      </dgm:prSet>
      <dgm:spPr/>
    </dgm:pt>
    <dgm:pt modelId="{CB856E3A-DE53-4164-B59D-0EDECD8DA8C4}" type="pres">
      <dgm:prSet presAssocID="{F53F0496-01AD-40B1-BEC5-C28B736DB0ED}" presName="rootConnector" presStyleLbl="node3" presStyleIdx="8" presStyleCnt="19"/>
      <dgm:spPr/>
    </dgm:pt>
    <dgm:pt modelId="{FF5650FE-87EF-486B-A73C-E2F415A1EE1B}" type="pres">
      <dgm:prSet presAssocID="{F53F0496-01AD-40B1-BEC5-C28B736DB0ED}" presName="hierChild4" presStyleCnt="0"/>
      <dgm:spPr/>
    </dgm:pt>
    <dgm:pt modelId="{53FF7BCE-550C-4302-8118-931D556F7C3A}" type="pres">
      <dgm:prSet presAssocID="{F53F0496-01AD-40B1-BEC5-C28B736DB0ED}" presName="hierChild5" presStyleCnt="0"/>
      <dgm:spPr/>
    </dgm:pt>
    <dgm:pt modelId="{83EBAFE2-1374-43BD-84BD-A23B5ABD6892}" type="pres">
      <dgm:prSet presAssocID="{8C2BF4B1-B6F2-4A77-97BB-A66B22F99EB5}" presName="Name37" presStyleLbl="parChTrans1D3" presStyleIdx="9" presStyleCnt="19"/>
      <dgm:spPr/>
    </dgm:pt>
    <dgm:pt modelId="{E7924EDD-4E6D-4A20-9BA3-963D5A50D728}" type="pres">
      <dgm:prSet presAssocID="{A5734974-0BE2-4CD5-99FC-825F199813B3}" presName="hierRoot2" presStyleCnt="0">
        <dgm:presLayoutVars>
          <dgm:hierBranch val="init"/>
        </dgm:presLayoutVars>
      </dgm:prSet>
      <dgm:spPr/>
    </dgm:pt>
    <dgm:pt modelId="{9F7765E6-A0EC-4B43-BB95-28C6B271FFE4}" type="pres">
      <dgm:prSet presAssocID="{A5734974-0BE2-4CD5-99FC-825F199813B3}" presName="rootComposite" presStyleCnt="0"/>
      <dgm:spPr/>
    </dgm:pt>
    <dgm:pt modelId="{7A48EC60-51F3-4E67-AB7D-07B29B70C60D}" type="pres">
      <dgm:prSet presAssocID="{A5734974-0BE2-4CD5-99FC-825F199813B3}" presName="rootText" presStyleLbl="node3" presStyleIdx="9" presStyleCnt="19" custScaleX="237141" custScaleY="56948" custLinFactNeighborX="-29594" custLinFactNeighborY="513">
        <dgm:presLayoutVars>
          <dgm:chPref val="3"/>
        </dgm:presLayoutVars>
      </dgm:prSet>
      <dgm:spPr/>
    </dgm:pt>
    <dgm:pt modelId="{2A67B270-8617-4E10-A375-0BE24D42FCDD}" type="pres">
      <dgm:prSet presAssocID="{A5734974-0BE2-4CD5-99FC-825F199813B3}" presName="rootConnector" presStyleLbl="node3" presStyleIdx="9" presStyleCnt="19"/>
      <dgm:spPr/>
    </dgm:pt>
    <dgm:pt modelId="{F08F0E5B-C8E0-41F5-88C8-D5CB7FF425BE}" type="pres">
      <dgm:prSet presAssocID="{A5734974-0BE2-4CD5-99FC-825F199813B3}" presName="hierChild4" presStyleCnt="0"/>
      <dgm:spPr/>
    </dgm:pt>
    <dgm:pt modelId="{74DD0DA6-19F4-4867-99DD-3D036298A548}" type="pres">
      <dgm:prSet presAssocID="{A5734974-0BE2-4CD5-99FC-825F199813B3}" presName="hierChild5" presStyleCnt="0"/>
      <dgm:spPr/>
    </dgm:pt>
    <dgm:pt modelId="{16F40902-B653-4C40-B079-EF437F4745FD}" type="pres">
      <dgm:prSet presAssocID="{E252E372-499C-4A2A-9F73-A5A42CA6D3ED}" presName="Name37" presStyleLbl="parChTrans1D3" presStyleIdx="10" presStyleCnt="19"/>
      <dgm:spPr/>
    </dgm:pt>
    <dgm:pt modelId="{7100E03C-4918-4785-9044-A390A44EC2D2}" type="pres">
      <dgm:prSet presAssocID="{69E7C492-A0CD-449E-9C33-4CAE3655DFB0}" presName="hierRoot2" presStyleCnt="0">
        <dgm:presLayoutVars>
          <dgm:hierBranch val="init"/>
        </dgm:presLayoutVars>
      </dgm:prSet>
      <dgm:spPr/>
    </dgm:pt>
    <dgm:pt modelId="{1F78FD8E-A1F0-4B5C-9C50-26CA3020631D}" type="pres">
      <dgm:prSet presAssocID="{69E7C492-A0CD-449E-9C33-4CAE3655DFB0}" presName="rootComposite" presStyleCnt="0"/>
      <dgm:spPr/>
    </dgm:pt>
    <dgm:pt modelId="{C25DE249-8875-4463-85D3-99FDECF1277F}" type="pres">
      <dgm:prSet presAssocID="{69E7C492-A0CD-449E-9C33-4CAE3655DFB0}" presName="rootText" presStyleLbl="node3" presStyleIdx="10" presStyleCnt="19" custScaleX="237141" custScaleY="56948" custLinFactNeighborX="-29594" custLinFactNeighborY="513">
        <dgm:presLayoutVars>
          <dgm:chPref val="3"/>
        </dgm:presLayoutVars>
      </dgm:prSet>
      <dgm:spPr/>
    </dgm:pt>
    <dgm:pt modelId="{3FFAADE9-1B70-4295-83E7-8D1E478522F6}" type="pres">
      <dgm:prSet presAssocID="{69E7C492-A0CD-449E-9C33-4CAE3655DFB0}" presName="rootConnector" presStyleLbl="node3" presStyleIdx="10" presStyleCnt="19"/>
      <dgm:spPr/>
    </dgm:pt>
    <dgm:pt modelId="{10221AAC-1D5B-4EBF-8A48-B9D3D168E49D}" type="pres">
      <dgm:prSet presAssocID="{69E7C492-A0CD-449E-9C33-4CAE3655DFB0}" presName="hierChild4" presStyleCnt="0"/>
      <dgm:spPr/>
    </dgm:pt>
    <dgm:pt modelId="{BF8A7216-F408-4927-9521-0A8C9DDE6C13}" type="pres">
      <dgm:prSet presAssocID="{69E7C492-A0CD-449E-9C33-4CAE3655DFB0}" presName="hierChild5" presStyleCnt="0"/>
      <dgm:spPr/>
    </dgm:pt>
    <dgm:pt modelId="{DB7F34E6-B5A3-4846-A04C-EBACBE647391}" type="pres">
      <dgm:prSet presAssocID="{AD1672D5-A022-4166-B47C-FDADE706D3DF}" presName="Name37" presStyleLbl="parChTrans1D3" presStyleIdx="11" presStyleCnt="19"/>
      <dgm:spPr/>
    </dgm:pt>
    <dgm:pt modelId="{DE4EB339-58B2-4B3E-ABA6-827194F99F74}" type="pres">
      <dgm:prSet presAssocID="{03C281E7-DDB5-49A7-B1F9-898033612503}" presName="hierRoot2" presStyleCnt="0">
        <dgm:presLayoutVars>
          <dgm:hierBranch val="init"/>
        </dgm:presLayoutVars>
      </dgm:prSet>
      <dgm:spPr/>
    </dgm:pt>
    <dgm:pt modelId="{DE91C667-1EDB-4723-80A8-F85DD6ED2406}" type="pres">
      <dgm:prSet presAssocID="{03C281E7-DDB5-49A7-B1F9-898033612503}" presName="rootComposite" presStyleCnt="0"/>
      <dgm:spPr/>
    </dgm:pt>
    <dgm:pt modelId="{284AAC9C-A343-418C-96D3-0EC938A08886}" type="pres">
      <dgm:prSet presAssocID="{03C281E7-DDB5-49A7-B1F9-898033612503}" presName="rootText" presStyleLbl="node3" presStyleIdx="11" presStyleCnt="19" custScaleX="237141" custScaleY="81219" custLinFactNeighborX="-29594" custLinFactNeighborY="513">
        <dgm:presLayoutVars>
          <dgm:chPref val="3"/>
        </dgm:presLayoutVars>
      </dgm:prSet>
      <dgm:spPr/>
    </dgm:pt>
    <dgm:pt modelId="{4163C214-E3A8-408D-B910-AB7E3A3BCE64}" type="pres">
      <dgm:prSet presAssocID="{03C281E7-DDB5-49A7-B1F9-898033612503}" presName="rootConnector" presStyleLbl="node3" presStyleIdx="11" presStyleCnt="19"/>
      <dgm:spPr/>
    </dgm:pt>
    <dgm:pt modelId="{BB2A9940-355A-4D99-8372-B9AD298EEF09}" type="pres">
      <dgm:prSet presAssocID="{03C281E7-DDB5-49A7-B1F9-898033612503}" presName="hierChild4" presStyleCnt="0"/>
      <dgm:spPr/>
    </dgm:pt>
    <dgm:pt modelId="{BED6AAC5-C0C0-4C11-B4AB-D54063408A74}" type="pres">
      <dgm:prSet presAssocID="{03C281E7-DDB5-49A7-B1F9-898033612503}" presName="hierChild5" presStyleCnt="0"/>
      <dgm:spPr/>
    </dgm:pt>
    <dgm:pt modelId="{EBF61DE1-0F6D-45CE-A263-6AB14AA4E1E8}" type="pres">
      <dgm:prSet presAssocID="{A4AA5E78-2E83-4F60-8055-685BC550D62A}" presName="hierChild5" presStyleCnt="0"/>
      <dgm:spPr/>
    </dgm:pt>
    <dgm:pt modelId="{76F73F54-7CB1-4ACE-9038-DE46166D4079}" type="pres">
      <dgm:prSet presAssocID="{4F7FBD52-D6A1-4338-9771-F2002E5F6B75}" presName="Name37" presStyleLbl="parChTrans1D2" presStyleIdx="2" presStyleCnt="6"/>
      <dgm:spPr/>
    </dgm:pt>
    <dgm:pt modelId="{99383A52-9AB1-4F92-ABEA-F03CA30EA2F2}" type="pres">
      <dgm:prSet presAssocID="{1E34E429-3B1C-474D-9623-B03C5A0898DC}" presName="hierRoot2" presStyleCnt="0">
        <dgm:presLayoutVars>
          <dgm:hierBranch val="init"/>
        </dgm:presLayoutVars>
      </dgm:prSet>
      <dgm:spPr/>
    </dgm:pt>
    <dgm:pt modelId="{700BDA7A-ABE4-49C4-8A68-B80BB307BA4A}" type="pres">
      <dgm:prSet presAssocID="{1E34E429-3B1C-474D-9623-B03C5A0898DC}" presName="rootComposite" presStyleCnt="0"/>
      <dgm:spPr/>
    </dgm:pt>
    <dgm:pt modelId="{ECF10C6A-7C39-40A8-BEE0-63935E4B7D7A}" type="pres">
      <dgm:prSet presAssocID="{1E34E429-3B1C-474D-9623-B03C5A0898DC}" presName="rootText" presStyleLbl="node2" presStyleIdx="2" presStyleCnt="6" custScaleX="84493" custLinFactNeighborX="-21539" custLinFactNeighborY="-1">
        <dgm:presLayoutVars>
          <dgm:chPref val="3"/>
        </dgm:presLayoutVars>
      </dgm:prSet>
      <dgm:spPr/>
    </dgm:pt>
    <dgm:pt modelId="{A4AD4397-C90E-45FC-8C14-4EBF84B8DC03}" type="pres">
      <dgm:prSet presAssocID="{1E34E429-3B1C-474D-9623-B03C5A0898DC}" presName="rootConnector" presStyleLbl="node2" presStyleIdx="2" presStyleCnt="6"/>
      <dgm:spPr/>
    </dgm:pt>
    <dgm:pt modelId="{AB8C4CF8-4D03-49DB-B3A8-5ABD24D6D5EC}" type="pres">
      <dgm:prSet presAssocID="{1E34E429-3B1C-474D-9623-B03C5A0898DC}" presName="hierChild4" presStyleCnt="0"/>
      <dgm:spPr/>
    </dgm:pt>
    <dgm:pt modelId="{5EC49BDC-1198-492C-A48D-927DDAE0DB7E}" type="pres">
      <dgm:prSet presAssocID="{B088BEBF-AE62-4103-8EC7-80EA85259D7F}" presName="Name37" presStyleLbl="parChTrans1D3" presStyleIdx="12" presStyleCnt="19"/>
      <dgm:spPr/>
    </dgm:pt>
    <dgm:pt modelId="{FB0456DE-DCA6-46D0-9036-94FB756CCAFF}" type="pres">
      <dgm:prSet presAssocID="{A14220CC-E46E-4BB5-A14B-0F59CA674199}" presName="hierRoot2" presStyleCnt="0">
        <dgm:presLayoutVars>
          <dgm:hierBranch val="init"/>
        </dgm:presLayoutVars>
      </dgm:prSet>
      <dgm:spPr/>
    </dgm:pt>
    <dgm:pt modelId="{FA88357A-9A11-4531-ADB4-A141CBC9965C}" type="pres">
      <dgm:prSet presAssocID="{A14220CC-E46E-4BB5-A14B-0F59CA674199}" presName="rootComposite" presStyleCnt="0"/>
      <dgm:spPr/>
    </dgm:pt>
    <dgm:pt modelId="{0B44B6FA-92BD-4B30-B532-624F03EFA2BF}" type="pres">
      <dgm:prSet presAssocID="{A14220CC-E46E-4BB5-A14B-0F59CA674199}" presName="rootText" presStyleLbl="node3" presStyleIdx="12" presStyleCnt="19" custScaleX="103176" custScaleY="108640" custLinFactNeighborX="-21539" custLinFactNeighborY="-1601">
        <dgm:presLayoutVars>
          <dgm:chPref val="3"/>
        </dgm:presLayoutVars>
      </dgm:prSet>
      <dgm:spPr/>
    </dgm:pt>
    <dgm:pt modelId="{D78ABB9C-53B2-4EF8-A526-5BCB628E7D39}" type="pres">
      <dgm:prSet presAssocID="{A14220CC-E46E-4BB5-A14B-0F59CA674199}" presName="rootConnector" presStyleLbl="node3" presStyleIdx="12" presStyleCnt="19"/>
      <dgm:spPr/>
    </dgm:pt>
    <dgm:pt modelId="{02871712-484F-4BC7-8C6D-3EC886B5AF35}" type="pres">
      <dgm:prSet presAssocID="{A14220CC-E46E-4BB5-A14B-0F59CA674199}" presName="hierChild4" presStyleCnt="0"/>
      <dgm:spPr/>
    </dgm:pt>
    <dgm:pt modelId="{546C9F8B-6DA5-4AB9-9197-2A46EA4E9922}" type="pres">
      <dgm:prSet presAssocID="{A14220CC-E46E-4BB5-A14B-0F59CA674199}" presName="hierChild5" presStyleCnt="0"/>
      <dgm:spPr/>
    </dgm:pt>
    <dgm:pt modelId="{6829F625-52FD-4A27-983B-23F1A2EF7B61}" type="pres">
      <dgm:prSet presAssocID="{1E34E429-3B1C-474D-9623-B03C5A0898DC}" presName="hierChild5" presStyleCnt="0"/>
      <dgm:spPr/>
    </dgm:pt>
    <dgm:pt modelId="{C30796C7-D7C4-4878-AB65-50CA96A8AD01}" type="pres">
      <dgm:prSet presAssocID="{334B7B4A-A0EC-4BE3-BD57-2D500CC655D9}" presName="Name37" presStyleLbl="parChTrans1D2" presStyleIdx="3" presStyleCnt="6"/>
      <dgm:spPr/>
    </dgm:pt>
    <dgm:pt modelId="{F916A926-B076-484A-B58D-273DEC6B40F5}" type="pres">
      <dgm:prSet presAssocID="{BC0BE655-0F5F-495D-9A00-DAC06F460A34}" presName="hierRoot2" presStyleCnt="0">
        <dgm:presLayoutVars>
          <dgm:hierBranch val="init"/>
        </dgm:presLayoutVars>
      </dgm:prSet>
      <dgm:spPr/>
    </dgm:pt>
    <dgm:pt modelId="{6F9958CC-BC89-4365-8699-3AD7D9159D97}" type="pres">
      <dgm:prSet presAssocID="{BC0BE655-0F5F-495D-9A00-DAC06F460A34}" presName="rootComposite" presStyleCnt="0"/>
      <dgm:spPr/>
    </dgm:pt>
    <dgm:pt modelId="{4EA816CB-6AB7-4D30-91D2-E19223664521}" type="pres">
      <dgm:prSet presAssocID="{BC0BE655-0F5F-495D-9A00-DAC06F460A34}" presName="rootText" presStyleLbl="node2" presStyleIdx="3" presStyleCnt="6" custScaleX="96819">
        <dgm:presLayoutVars>
          <dgm:chPref val="3"/>
        </dgm:presLayoutVars>
      </dgm:prSet>
      <dgm:spPr/>
    </dgm:pt>
    <dgm:pt modelId="{09C6F1B5-B497-4EED-B053-BB14AB305045}" type="pres">
      <dgm:prSet presAssocID="{BC0BE655-0F5F-495D-9A00-DAC06F460A34}" presName="rootConnector" presStyleLbl="node2" presStyleIdx="3" presStyleCnt="6"/>
      <dgm:spPr/>
    </dgm:pt>
    <dgm:pt modelId="{C1BA8958-8495-4827-B5A9-6B1096CD1905}" type="pres">
      <dgm:prSet presAssocID="{BC0BE655-0F5F-495D-9A00-DAC06F460A34}" presName="hierChild4" presStyleCnt="0"/>
      <dgm:spPr/>
    </dgm:pt>
    <dgm:pt modelId="{4A297940-E560-43F1-B899-D90CAFEFF9F9}" type="pres">
      <dgm:prSet presAssocID="{6EDA1C38-4764-4423-8060-5ED8CCC0F01A}" presName="Name37" presStyleLbl="parChTrans1D3" presStyleIdx="13" presStyleCnt="19"/>
      <dgm:spPr/>
    </dgm:pt>
    <dgm:pt modelId="{58AFF325-7802-426B-9BF6-208D702CB128}" type="pres">
      <dgm:prSet presAssocID="{743610C1-9835-4646-A186-61AF59C69A49}" presName="hierRoot2" presStyleCnt="0">
        <dgm:presLayoutVars>
          <dgm:hierBranch val="init"/>
        </dgm:presLayoutVars>
      </dgm:prSet>
      <dgm:spPr/>
    </dgm:pt>
    <dgm:pt modelId="{77F82E10-48DC-49DC-BC5E-65A4287BE15A}" type="pres">
      <dgm:prSet presAssocID="{743610C1-9835-4646-A186-61AF59C69A49}" presName="rootComposite" presStyleCnt="0"/>
      <dgm:spPr/>
    </dgm:pt>
    <dgm:pt modelId="{70190753-20EF-468A-AF58-9CECB07CAC07}" type="pres">
      <dgm:prSet presAssocID="{743610C1-9835-4646-A186-61AF59C69A49}" presName="rootText" presStyleLbl="node3" presStyleIdx="13" presStyleCnt="19" custScaleX="110054" custScaleY="55711">
        <dgm:presLayoutVars>
          <dgm:chPref val="3"/>
        </dgm:presLayoutVars>
      </dgm:prSet>
      <dgm:spPr/>
    </dgm:pt>
    <dgm:pt modelId="{8E822BBC-7809-41B0-93E1-6B60FE855730}" type="pres">
      <dgm:prSet presAssocID="{743610C1-9835-4646-A186-61AF59C69A49}" presName="rootConnector" presStyleLbl="node3" presStyleIdx="13" presStyleCnt="19"/>
      <dgm:spPr/>
    </dgm:pt>
    <dgm:pt modelId="{25E92C3B-C2F3-40C3-9D18-F79BC0A145D3}" type="pres">
      <dgm:prSet presAssocID="{743610C1-9835-4646-A186-61AF59C69A49}" presName="hierChild4" presStyleCnt="0"/>
      <dgm:spPr/>
    </dgm:pt>
    <dgm:pt modelId="{F66023ED-7D5F-4346-8C2D-C8682426D59D}" type="pres">
      <dgm:prSet presAssocID="{743610C1-9835-4646-A186-61AF59C69A49}" presName="hierChild5" presStyleCnt="0"/>
      <dgm:spPr/>
    </dgm:pt>
    <dgm:pt modelId="{42CC8CFF-2ACE-4287-8A38-FE0B19AB0E8A}" type="pres">
      <dgm:prSet presAssocID="{47311D9D-83D8-4ACE-B991-1A0240300974}" presName="Name37" presStyleLbl="parChTrans1D3" presStyleIdx="14" presStyleCnt="19"/>
      <dgm:spPr/>
    </dgm:pt>
    <dgm:pt modelId="{86D86365-603A-4783-AC2D-E60FDC38C582}" type="pres">
      <dgm:prSet presAssocID="{B6D2EDFE-802F-4E0C-93BF-A0ED98D0E7F6}" presName="hierRoot2" presStyleCnt="0">
        <dgm:presLayoutVars>
          <dgm:hierBranch val="init"/>
        </dgm:presLayoutVars>
      </dgm:prSet>
      <dgm:spPr/>
    </dgm:pt>
    <dgm:pt modelId="{272CA3A7-9335-48BE-AE9A-E637B042E271}" type="pres">
      <dgm:prSet presAssocID="{B6D2EDFE-802F-4E0C-93BF-A0ED98D0E7F6}" presName="rootComposite" presStyleCnt="0"/>
      <dgm:spPr/>
    </dgm:pt>
    <dgm:pt modelId="{66591EBC-DAA4-4B50-99CE-1E8801ECC50E}" type="pres">
      <dgm:prSet presAssocID="{B6D2EDFE-802F-4E0C-93BF-A0ED98D0E7F6}" presName="rootText" presStyleLbl="node3" presStyleIdx="14" presStyleCnt="19" custScaleX="110054" custScaleY="55711">
        <dgm:presLayoutVars>
          <dgm:chPref val="3"/>
        </dgm:presLayoutVars>
      </dgm:prSet>
      <dgm:spPr/>
    </dgm:pt>
    <dgm:pt modelId="{32FF7B22-6423-4937-B02E-A59789120BA9}" type="pres">
      <dgm:prSet presAssocID="{B6D2EDFE-802F-4E0C-93BF-A0ED98D0E7F6}" presName="rootConnector" presStyleLbl="node3" presStyleIdx="14" presStyleCnt="19"/>
      <dgm:spPr/>
    </dgm:pt>
    <dgm:pt modelId="{6E43B992-AE0E-4AF9-8926-B4CF444F8DE9}" type="pres">
      <dgm:prSet presAssocID="{B6D2EDFE-802F-4E0C-93BF-A0ED98D0E7F6}" presName="hierChild4" presStyleCnt="0"/>
      <dgm:spPr/>
    </dgm:pt>
    <dgm:pt modelId="{EDD009A6-934B-46FD-81D8-C9099D8FD38C}" type="pres">
      <dgm:prSet presAssocID="{B6D2EDFE-802F-4E0C-93BF-A0ED98D0E7F6}" presName="hierChild5" presStyleCnt="0"/>
      <dgm:spPr/>
    </dgm:pt>
    <dgm:pt modelId="{B02A68B2-BD1F-469F-95C3-E963CE3879AA}" type="pres">
      <dgm:prSet presAssocID="{4E44B729-4FD2-400E-8B90-BD1D868B0915}" presName="Name37" presStyleLbl="parChTrans1D3" presStyleIdx="15" presStyleCnt="19"/>
      <dgm:spPr/>
    </dgm:pt>
    <dgm:pt modelId="{C6767614-A614-41C9-8842-01ED0477FC7A}" type="pres">
      <dgm:prSet presAssocID="{F35C074E-D97A-4488-BCC5-DD2EC3E4159B}" presName="hierRoot2" presStyleCnt="0">
        <dgm:presLayoutVars>
          <dgm:hierBranch val="init"/>
        </dgm:presLayoutVars>
      </dgm:prSet>
      <dgm:spPr/>
    </dgm:pt>
    <dgm:pt modelId="{0542CC96-E471-4E1F-845B-088CAD3A40B0}" type="pres">
      <dgm:prSet presAssocID="{F35C074E-D97A-4488-BCC5-DD2EC3E4159B}" presName="rootComposite" presStyleCnt="0"/>
      <dgm:spPr/>
    </dgm:pt>
    <dgm:pt modelId="{2560D3C0-49B9-4733-B1A3-1F04E90C7D41}" type="pres">
      <dgm:prSet presAssocID="{F35C074E-D97A-4488-BCC5-DD2EC3E4159B}" presName="rootText" presStyleLbl="node3" presStyleIdx="15" presStyleCnt="19" custScaleX="110054" custScaleY="55711">
        <dgm:presLayoutVars>
          <dgm:chPref val="3"/>
        </dgm:presLayoutVars>
      </dgm:prSet>
      <dgm:spPr/>
    </dgm:pt>
    <dgm:pt modelId="{26D402BA-D5F0-485D-A419-0325DD84E60A}" type="pres">
      <dgm:prSet presAssocID="{F35C074E-D97A-4488-BCC5-DD2EC3E4159B}" presName="rootConnector" presStyleLbl="node3" presStyleIdx="15" presStyleCnt="19"/>
      <dgm:spPr/>
    </dgm:pt>
    <dgm:pt modelId="{F925E2A5-4682-41D7-BA28-F4DB21388B02}" type="pres">
      <dgm:prSet presAssocID="{F35C074E-D97A-4488-BCC5-DD2EC3E4159B}" presName="hierChild4" presStyleCnt="0"/>
      <dgm:spPr/>
    </dgm:pt>
    <dgm:pt modelId="{8B74D4C1-1E7C-46EE-9C03-140498DFE852}" type="pres">
      <dgm:prSet presAssocID="{F35C074E-D97A-4488-BCC5-DD2EC3E4159B}" presName="hierChild5" presStyleCnt="0"/>
      <dgm:spPr/>
    </dgm:pt>
    <dgm:pt modelId="{382F202C-55A1-461E-991A-D4DE37D7E4A7}" type="pres">
      <dgm:prSet presAssocID="{BC0BE655-0F5F-495D-9A00-DAC06F460A34}" presName="hierChild5" presStyleCnt="0"/>
      <dgm:spPr/>
    </dgm:pt>
    <dgm:pt modelId="{C0B8E8F5-5261-4BB8-8351-F41EEE304B89}" type="pres">
      <dgm:prSet presAssocID="{3C498F2D-6E89-4945-84AB-C0166F5E6B66}" presName="Name37" presStyleLbl="parChTrans1D2" presStyleIdx="4" presStyleCnt="6"/>
      <dgm:spPr/>
    </dgm:pt>
    <dgm:pt modelId="{236F92CB-D31E-4F28-81C2-76128CF1F566}" type="pres">
      <dgm:prSet presAssocID="{D379CC98-9369-4B4E-AFF9-DCF4FDEA7672}" presName="hierRoot2" presStyleCnt="0">
        <dgm:presLayoutVars>
          <dgm:hierBranch val="init"/>
        </dgm:presLayoutVars>
      </dgm:prSet>
      <dgm:spPr/>
    </dgm:pt>
    <dgm:pt modelId="{56342D74-3305-4F2B-ADFA-0BEE07A3656A}" type="pres">
      <dgm:prSet presAssocID="{D379CC98-9369-4B4E-AFF9-DCF4FDEA7672}" presName="rootComposite" presStyleCnt="0"/>
      <dgm:spPr/>
    </dgm:pt>
    <dgm:pt modelId="{6E874E0E-CD39-4B8F-8BB1-758447ADE981}" type="pres">
      <dgm:prSet presAssocID="{D379CC98-9369-4B4E-AFF9-DCF4FDEA7672}" presName="rootText" presStyleLbl="node2" presStyleIdx="4" presStyleCnt="6" custLinFactNeighborX="20000">
        <dgm:presLayoutVars>
          <dgm:chPref val="3"/>
        </dgm:presLayoutVars>
      </dgm:prSet>
      <dgm:spPr/>
    </dgm:pt>
    <dgm:pt modelId="{95E33629-8A2C-4CAF-81CE-282569EE9D0C}" type="pres">
      <dgm:prSet presAssocID="{D379CC98-9369-4B4E-AFF9-DCF4FDEA7672}" presName="rootConnector" presStyleLbl="node2" presStyleIdx="4" presStyleCnt="6"/>
      <dgm:spPr/>
    </dgm:pt>
    <dgm:pt modelId="{B196C684-3D59-440C-8B60-A53FA93F2757}" type="pres">
      <dgm:prSet presAssocID="{D379CC98-9369-4B4E-AFF9-DCF4FDEA7672}" presName="hierChild4" presStyleCnt="0"/>
      <dgm:spPr/>
    </dgm:pt>
    <dgm:pt modelId="{17F2FE89-923D-4F3C-99B5-26302345BAA2}" type="pres">
      <dgm:prSet presAssocID="{3878C5AF-3488-462E-B12B-FB7AE2419769}" presName="Name37" presStyleLbl="parChTrans1D3" presStyleIdx="16" presStyleCnt="19"/>
      <dgm:spPr/>
    </dgm:pt>
    <dgm:pt modelId="{D16FD5DF-7BA5-49A0-B0A4-C1F7C069EB47}" type="pres">
      <dgm:prSet presAssocID="{C7CCA8F1-3F96-4E96-90F5-ECD1D2FEC15E}" presName="hierRoot2" presStyleCnt="0">
        <dgm:presLayoutVars>
          <dgm:hierBranch val="init"/>
        </dgm:presLayoutVars>
      </dgm:prSet>
      <dgm:spPr/>
    </dgm:pt>
    <dgm:pt modelId="{AF27F899-9B0D-4ABE-974F-E6E18258E1B5}" type="pres">
      <dgm:prSet presAssocID="{C7CCA8F1-3F96-4E96-90F5-ECD1D2FEC15E}" presName="rootComposite" presStyleCnt="0"/>
      <dgm:spPr/>
    </dgm:pt>
    <dgm:pt modelId="{12560C36-BCE1-4E78-ABEE-409BD084B9EA}" type="pres">
      <dgm:prSet presAssocID="{C7CCA8F1-3F96-4E96-90F5-ECD1D2FEC15E}" presName="rootText" presStyleLbl="node3" presStyleIdx="16" presStyleCnt="19" custScaleX="143000" custScaleY="130714" custLinFactNeighborX="20000">
        <dgm:presLayoutVars>
          <dgm:chPref val="3"/>
        </dgm:presLayoutVars>
      </dgm:prSet>
      <dgm:spPr/>
    </dgm:pt>
    <dgm:pt modelId="{4C531565-A2C7-41DC-87BC-5057A3499B96}" type="pres">
      <dgm:prSet presAssocID="{C7CCA8F1-3F96-4E96-90F5-ECD1D2FEC15E}" presName="rootConnector" presStyleLbl="node3" presStyleIdx="16" presStyleCnt="19"/>
      <dgm:spPr/>
    </dgm:pt>
    <dgm:pt modelId="{0DA4C9FB-CCC5-4A89-85F0-2DDA7F6DD190}" type="pres">
      <dgm:prSet presAssocID="{C7CCA8F1-3F96-4E96-90F5-ECD1D2FEC15E}" presName="hierChild4" presStyleCnt="0"/>
      <dgm:spPr/>
    </dgm:pt>
    <dgm:pt modelId="{405F07E1-D709-418A-A90E-2284D9C3B2A0}" type="pres">
      <dgm:prSet presAssocID="{C7CCA8F1-3F96-4E96-90F5-ECD1D2FEC15E}" presName="hierChild5" presStyleCnt="0"/>
      <dgm:spPr/>
    </dgm:pt>
    <dgm:pt modelId="{6E2DF728-2406-4D4A-B12B-3DCA45DC5000}" type="pres">
      <dgm:prSet presAssocID="{D379CC98-9369-4B4E-AFF9-DCF4FDEA7672}" presName="hierChild5" presStyleCnt="0"/>
      <dgm:spPr/>
    </dgm:pt>
    <dgm:pt modelId="{A34E8E39-F97B-4FAC-A009-AC9A2E8FD6EA}" type="pres">
      <dgm:prSet presAssocID="{4F079034-0A01-4BF7-A6C0-E37F7B442244}" presName="Name37" presStyleLbl="parChTrans1D2" presStyleIdx="5" presStyleCnt="6"/>
      <dgm:spPr/>
    </dgm:pt>
    <dgm:pt modelId="{4D4935E0-470B-454A-A087-85E63B7D9A3D}" type="pres">
      <dgm:prSet presAssocID="{35B1A56A-297B-4326-8815-E7CCDD729A8D}" presName="hierRoot2" presStyleCnt="0">
        <dgm:presLayoutVars>
          <dgm:hierBranch val="init"/>
        </dgm:presLayoutVars>
      </dgm:prSet>
      <dgm:spPr/>
    </dgm:pt>
    <dgm:pt modelId="{8841BE60-D5A5-4602-992C-6A2EFEA8B6E9}" type="pres">
      <dgm:prSet presAssocID="{35B1A56A-297B-4326-8815-E7CCDD729A8D}" presName="rootComposite" presStyleCnt="0"/>
      <dgm:spPr/>
    </dgm:pt>
    <dgm:pt modelId="{4DD3E079-E659-4CAA-8BD1-A49E007B995A}" type="pres">
      <dgm:prSet presAssocID="{35B1A56A-297B-4326-8815-E7CCDD729A8D}" presName="rootText" presStyleLbl="node2" presStyleIdx="5" presStyleCnt="6" custScaleX="131869" custLinFactNeighborX="51990">
        <dgm:presLayoutVars>
          <dgm:chPref val="3"/>
        </dgm:presLayoutVars>
      </dgm:prSet>
      <dgm:spPr/>
    </dgm:pt>
    <dgm:pt modelId="{D9E03D1D-3156-453F-9BB7-DA2043496990}" type="pres">
      <dgm:prSet presAssocID="{35B1A56A-297B-4326-8815-E7CCDD729A8D}" presName="rootConnector" presStyleLbl="node2" presStyleIdx="5" presStyleCnt="6"/>
      <dgm:spPr/>
    </dgm:pt>
    <dgm:pt modelId="{F347771F-D50D-412C-8DDA-267B4155D226}" type="pres">
      <dgm:prSet presAssocID="{35B1A56A-297B-4326-8815-E7CCDD729A8D}" presName="hierChild4" presStyleCnt="0"/>
      <dgm:spPr/>
    </dgm:pt>
    <dgm:pt modelId="{E0B4E239-EA6D-4AB8-BFBD-3C844A00FCCC}" type="pres">
      <dgm:prSet presAssocID="{8DC9798A-47C2-4F1F-B828-299329938384}" presName="Name37" presStyleLbl="parChTrans1D3" presStyleIdx="17" presStyleCnt="19"/>
      <dgm:spPr/>
    </dgm:pt>
    <dgm:pt modelId="{547F3F0F-C869-452C-AC0B-ACDEEE90C3D8}" type="pres">
      <dgm:prSet presAssocID="{192579A5-D0C0-4988-A61F-D700CAF33C1A}" presName="hierRoot2" presStyleCnt="0">
        <dgm:presLayoutVars>
          <dgm:hierBranch val="init"/>
        </dgm:presLayoutVars>
      </dgm:prSet>
      <dgm:spPr/>
    </dgm:pt>
    <dgm:pt modelId="{389E7A89-D3C7-4639-8DBD-685CDE7FE2B7}" type="pres">
      <dgm:prSet presAssocID="{192579A5-D0C0-4988-A61F-D700CAF33C1A}" presName="rootComposite" presStyleCnt="0"/>
      <dgm:spPr/>
    </dgm:pt>
    <dgm:pt modelId="{A0A5AC44-05D8-4ED1-B764-B9483CFC86FD}" type="pres">
      <dgm:prSet presAssocID="{192579A5-D0C0-4988-A61F-D700CAF33C1A}" presName="rootText" presStyleLbl="node3" presStyleIdx="17" presStyleCnt="19" custLinFactNeighborX="51990">
        <dgm:presLayoutVars>
          <dgm:chPref val="3"/>
        </dgm:presLayoutVars>
      </dgm:prSet>
      <dgm:spPr/>
    </dgm:pt>
    <dgm:pt modelId="{F761C7CE-19C7-4BC6-8BE6-623B1A9A9A85}" type="pres">
      <dgm:prSet presAssocID="{192579A5-D0C0-4988-A61F-D700CAF33C1A}" presName="rootConnector" presStyleLbl="node3" presStyleIdx="17" presStyleCnt="19"/>
      <dgm:spPr/>
    </dgm:pt>
    <dgm:pt modelId="{E66A1A22-D86F-4874-B8FC-4CF8FA5CD49C}" type="pres">
      <dgm:prSet presAssocID="{192579A5-D0C0-4988-A61F-D700CAF33C1A}" presName="hierChild4" presStyleCnt="0"/>
      <dgm:spPr/>
    </dgm:pt>
    <dgm:pt modelId="{AB496B2D-69D2-4157-BA6A-0F8CC3ED1178}" type="pres">
      <dgm:prSet presAssocID="{192579A5-D0C0-4988-A61F-D700CAF33C1A}" presName="hierChild5" presStyleCnt="0"/>
      <dgm:spPr/>
    </dgm:pt>
    <dgm:pt modelId="{0B257208-B03D-4873-BD72-64C0BFE7BB80}" type="pres">
      <dgm:prSet presAssocID="{32518531-7CC5-462C-AFF4-DB44ACB99C69}" presName="Name37" presStyleLbl="parChTrans1D3" presStyleIdx="18" presStyleCnt="19"/>
      <dgm:spPr/>
    </dgm:pt>
    <dgm:pt modelId="{C74AA743-F5B5-429A-BD28-6C9F37B7255E}" type="pres">
      <dgm:prSet presAssocID="{3D084AE4-D05E-494C-B4E3-F39A1D52C591}" presName="hierRoot2" presStyleCnt="0">
        <dgm:presLayoutVars>
          <dgm:hierBranch val="init"/>
        </dgm:presLayoutVars>
      </dgm:prSet>
      <dgm:spPr/>
    </dgm:pt>
    <dgm:pt modelId="{1A4E0DEC-2790-4A23-A0EE-5FB93136B028}" type="pres">
      <dgm:prSet presAssocID="{3D084AE4-D05E-494C-B4E3-F39A1D52C591}" presName="rootComposite" presStyleCnt="0"/>
      <dgm:spPr/>
    </dgm:pt>
    <dgm:pt modelId="{D822EDDF-D7BE-4830-8BE1-464128AA5270}" type="pres">
      <dgm:prSet presAssocID="{3D084AE4-D05E-494C-B4E3-F39A1D52C591}" presName="rootText" presStyleLbl="node3" presStyleIdx="18" presStyleCnt="19" custLinFactNeighborX="51990">
        <dgm:presLayoutVars>
          <dgm:chPref val="3"/>
        </dgm:presLayoutVars>
      </dgm:prSet>
      <dgm:spPr/>
    </dgm:pt>
    <dgm:pt modelId="{73027393-6A6F-4408-9F37-DF56B6C1A56F}" type="pres">
      <dgm:prSet presAssocID="{3D084AE4-D05E-494C-B4E3-F39A1D52C591}" presName="rootConnector" presStyleLbl="node3" presStyleIdx="18" presStyleCnt="19"/>
      <dgm:spPr/>
    </dgm:pt>
    <dgm:pt modelId="{0FAFB2FA-1E3D-4680-9983-9A714AC23D13}" type="pres">
      <dgm:prSet presAssocID="{3D084AE4-D05E-494C-B4E3-F39A1D52C591}" presName="hierChild4" presStyleCnt="0"/>
      <dgm:spPr/>
    </dgm:pt>
    <dgm:pt modelId="{044CC11F-4EF7-46C2-8458-8D6B630BEF9F}" type="pres">
      <dgm:prSet presAssocID="{3D084AE4-D05E-494C-B4E3-F39A1D52C591}" presName="hierChild5" presStyleCnt="0"/>
      <dgm:spPr/>
    </dgm:pt>
    <dgm:pt modelId="{C4D73A07-34F5-42CA-9616-6CDA7ECFA37F}" type="pres">
      <dgm:prSet presAssocID="{35B1A56A-297B-4326-8815-E7CCDD729A8D}" presName="hierChild5" presStyleCnt="0"/>
      <dgm:spPr/>
    </dgm:pt>
    <dgm:pt modelId="{B4C903CE-321E-4209-B68E-F21CA6A88E37}" type="pres">
      <dgm:prSet presAssocID="{4224F16D-E4C0-4250-9EFA-7C747A39F793}" presName="hierChild3" presStyleCnt="0"/>
      <dgm:spPr/>
    </dgm:pt>
  </dgm:ptLst>
  <dgm:cxnLst>
    <dgm:cxn modelId="{09A5E601-A666-40F3-8388-CEA0D4F2B5A1}" type="presOf" srcId="{192579A5-D0C0-4988-A61F-D700CAF33C1A}" destId="{F761C7CE-19C7-4BC6-8BE6-623B1A9A9A85}" srcOrd="1" destOrd="0" presId="urn:microsoft.com/office/officeart/2005/8/layout/orgChart1"/>
    <dgm:cxn modelId="{26E6C904-B0E8-42BA-BECC-F0EBAD93C00F}" type="presOf" srcId="{F53F0496-01AD-40B1-BEC5-C28B736DB0ED}" destId="{C588F604-4C71-459E-9996-F4A026851A65}" srcOrd="0" destOrd="0" presId="urn:microsoft.com/office/officeart/2005/8/layout/orgChart1"/>
    <dgm:cxn modelId="{C01D3D05-0290-40E1-B6DD-FD6C8EF12043}" srcId="{35B1A56A-297B-4326-8815-E7CCDD729A8D}" destId="{192579A5-D0C0-4988-A61F-D700CAF33C1A}" srcOrd="0" destOrd="0" parTransId="{8DC9798A-47C2-4F1F-B828-299329938384}" sibTransId="{A7E6D7B2-BB6E-4758-A632-1385A3A872FF}"/>
    <dgm:cxn modelId="{26941406-0D38-47F7-B9FC-6133027B49EF}" type="presOf" srcId="{3D084AE4-D05E-494C-B4E3-F39A1D52C591}" destId="{73027393-6A6F-4408-9F37-DF56B6C1A56F}" srcOrd="1" destOrd="0" presId="urn:microsoft.com/office/officeart/2005/8/layout/orgChart1"/>
    <dgm:cxn modelId="{0F9D7608-C575-4A39-B343-A20803F3485F}" srcId="{A4AA5E78-2E83-4F60-8055-685BC550D62A}" destId="{03C281E7-DDB5-49A7-B1F9-898033612503}" srcOrd="5" destOrd="0" parTransId="{AD1672D5-A022-4166-B47C-FDADE706D3DF}" sibTransId="{7E4A52EC-6D57-4D82-AA8E-ADC5C6967529}"/>
    <dgm:cxn modelId="{5A22C309-0586-4676-BBD3-0E8848D1186D}" srcId="{633632CF-3971-4DAE-9D7B-30F94F90EF74}" destId="{9C26E6AD-47AB-46A2-B2EA-EF1F57DFDC1B}" srcOrd="0" destOrd="0" parTransId="{F77BA94F-5F5A-4244-B671-7D147C089B9A}" sibTransId="{511E7827-8C48-4812-81C5-1BFB2F3AE3BA}"/>
    <dgm:cxn modelId="{F353F209-C4B0-4766-A6E1-1C7762CC4FDB}" type="presOf" srcId="{D379CC98-9369-4B4E-AFF9-DCF4FDEA7672}" destId="{6E874E0E-CD39-4B8F-8BB1-758447ADE981}" srcOrd="0" destOrd="0" presId="urn:microsoft.com/office/officeart/2005/8/layout/orgChart1"/>
    <dgm:cxn modelId="{AABB930D-DC23-4E82-ABF4-3D4B2E8F5433}" type="presOf" srcId="{A14220CC-E46E-4BB5-A14B-0F59CA674199}" destId="{D78ABB9C-53B2-4EF8-A526-5BCB628E7D39}" srcOrd="1" destOrd="0" presId="urn:microsoft.com/office/officeart/2005/8/layout/orgChart1"/>
    <dgm:cxn modelId="{8A946119-3312-4101-BB56-3CFA545996DF}" type="presOf" srcId="{4224F16D-E4C0-4250-9EFA-7C747A39F793}" destId="{241526F4-D093-4E9D-BAED-0695FD37EEE8}" srcOrd="0" destOrd="0" presId="urn:microsoft.com/office/officeart/2005/8/layout/orgChart1"/>
    <dgm:cxn modelId="{73FDD51A-3DA9-4A11-9DD9-6B5AF8DD1E32}" type="presOf" srcId="{B6D2EDFE-802F-4E0C-93BF-A0ED98D0E7F6}" destId="{32FF7B22-6423-4937-B02E-A59789120BA9}" srcOrd="1" destOrd="0" presId="urn:microsoft.com/office/officeart/2005/8/layout/orgChart1"/>
    <dgm:cxn modelId="{777BBB1E-A092-4BFA-A01E-15F297309BC0}" srcId="{A4AA5E78-2E83-4F60-8055-685BC550D62A}" destId="{A5734974-0BE2-4CD5-99FC-825F199813B3}" srcOrd="3" destOrd="0" parTransId="{8C2BF4B1-B6F2-4A77-97BB-A66B22F99EB5}" sibTransId="{EBB34965-3941-495F-8828-2B62F607CF25}"/>
    <dgm:cxn modelId="{75EEB51F-688A-4101-8FD7-61870043EC21}" type="presOf" srcId="{4224F16D-E4C0-4250-9EFA-7C747A39F793}" destId="{33BDA6D9-DC2C-4318-B5F5-6BC0E90EE1BF}" srcOrd="1" destOrd="0" presId="urn:microsoft.com/office/officeart/2005/8/layout/orgChart1"/>
    <dgm:cxn modelId="{672DF41F-2485-47C2-AC6A-429D6B742CA4}" type="presOf" srcId="{A4AA5E78-2E83-4F60-8055-685BC550D62A}" destId="{AD6FCBA5-107F-4E39-9D14-0F9C209CE42B}" srcOrd="0" destOrd="0" presId="urn:microsoft.com/office/officeart/2005/8/layout/orgChart1"/>
    <dgm:cxn modelId="{B36B9622-12BA-4A66-A592-25CFB7BAB026}" type="presOf" srcId="{8D362794-51A7-4CE6-994A-4BED6DDDD02F}" destId="{81296338-A6D9-4B44-A1AD-46A27B3F01A8}" srcOrd="1" destOrd="0" presId="urn:microsoft.com/office/officeart/2005/8/layout/orgChart1"/>
    <dgm:cxn modelId="{6A36E522-6199-4A24-85CB-7F85AA422640}" type="presOf" srcId="{C7CCA8F1-3F96-4E96-90F5-ECD1D2FEC15E}" destId="{4C531565-A2C7-41DC-87BC-5057A3499B96}" srcOrd="1" destOrd="0" presId="urn:microsoft.com/office/officeart/2005/8/layout/orgChart1"/>
    <dgm:cxn modelId="{A3248124-22D2-4180-8F9B-6FF9FBDD7450}" type="presOf" srcId="{334B7B4A-A0EC-4BE3-BD57-2D500CC655D9}" destId="{C30796C7-D7C4-4878-AB65-50CA96A8AD01}" srcOrd="0" destOrd="0" presId="urn:microsoft.com/office/officeart/2005/8/layout/orgChart1"/>
    <dgm:cxn modelId="{3CF74433-890B-428F-B358-5BCF09AC00AE}" type="presOf" srcId="{192579A5-D0C0-4988-A61F-D700CAF33C1A}" destId="{A0A5AC44-05D8-4ED1-B764-B9483CFC86FD}" srcOrd="0" destOrd="0" presId="urn:microsoft.com/office/officeart/2005/8/layout/orgChart1"/>
    <dgm:cxn modelId="{807EA633-E7DE-4E18-BA8E-0A3EAA0C411A}" srcId="{4224F16D-E4C0-4250-9EFA-7C747A39F793}" destId="{1E34E429-3B1C-474D-9623-B03C5A0898DC}" srcOrd="2" destOrd="0" parTransId="{4F7FBD52-D6A1-4338-9771-F2002E5F6B75}" sibTransId="{252ADE1E-C336-44E3-B1D6-1F82450F38D6}"/>
    <dgm:cxn modelId="{04C15435-C161-4B89-B68A-766FF58653FF}" srcId="{4224F16D-E4C0-4250-9EFA-7C747A39F793}" destId="{35B1A56A-297B-4326-8815-E7CCDD729A8D}" srcOrd="5" destOrd="0" parTransId="{4F079034-0A01-4BF7-A6C0-E37F7B442244}" sibTransId="{06AE8BEB-D9BA-4651-B908-BB7E024E3256}"/>
    <dgm:cxn modelId="{B318DE36-AADE-4ADE-8223-B4AD14724491}" type="presOf" srcId="{A5734974-0BE2-4CD5-99FC-825F199813B3}" destId="{2A67B270-8617-4E10-A375-0BE24D42FCDD}" srcOrd="1" destOrd="0" presId="urn:microsoft.com/office/officeart/2005/8/layout/orgChart1"/>
    <dgm:cxn modelId="{D9305C38-4639-4BF5-AD26-520BD71520CD}" type="presOf" srcId="{B6D2EDFE-802F-4E0C-93BF-A0ED98D0E7F6}" destId="{66591EBC-DAA4-4B50-99CE-1E8801ECC50E}" srcOrd="0" destOrd="0" presId="urn:microsoft.com/office/officeart/2005/8/layout/orgChart1"/>
    <dgm:cxn modelId="{BD463C39-1F2E-4A7D-A184-B07D199C6F4D}" type="presOf" srcId="{EBC44CF8-5592-46A1-B2EA-2306C7A7B9D8}" destId="{886D2F41-786F-4318-B212-1E2024B15B92}" srcOrd="0" destOrd="0" presId="urn:microsoft.com/office/officeart/2005/8/layout/orgChart1"/>
    <dgm:cxn modelId="{4C33633D-C9B9-4DF1-82C6-4779F205472A}" type="presOf" srcId="{9F45F503-4A73-489C-AE85-E10536341517}" destId="{3F2FD686-4B96-4E90-961D-3F8578F8C453}" srcOrd="0" destOrd="0" presId="urn:microsoft.com/office/officeart/2005/8/layout/orgChart1"/>
    <dgm:cxn modelId="{A2AC595E-6767-4D5D-BF63-62D7F25B2826}" type="presOf" srcId="{D125D46D-5803-498C-8210-A47012081385}" destId="{F0CECF85-B5C3-4F33-9B57-BF760E7F8936}" srcOrd="0" destOrd="0" presId="urn:microsoft.com/office/officeart/2005/8/layout/orgChart1"/>
    <dgm:cxn modelId="{A57D3A66-4A01-446F-871F-6B4D3AE133BC}" type="presOf" srcId="{3878C5AF-3488-462E-B12B-FB7AE2419769}" destId="{17F2FE89-923D-4F3C-99B5-26302345BAA2}" srcOrd="0" destOrd="0" presId="urn:microsoft.com/office/officeart/2005/8/layout/orgChart1"/>
    <dgm:cxn modelId="{60855966-EDB6-45D8-BCAB-0B8F216614F3}" type="presOf" srcId="{884C1984-A1DE-4153-AEE6-77E310F90212}" destId="{D52878E3-FA6D-4AC3-9526-36C011807DD0}" srcOrd="1" destOrd="0" presId="urn:microsoft.com/office/officeart/2005/8/layout/orgChart1"/>
    <dgm:cxn modelId="{2D83E846-9459-4F08-A643-3926E1150A30}" type="presOf" srcId="{789381F5-38E8-4D18-8E95-BD320E8E1B63}" destId="{69E5F15F-E15A-4801-AF72-822CCCE9AB1F}" srcOrd="1" destOrd="0" presId="urn:microsoft.com/office/officeart/2005/8/layout/orgChart1"/>
    <dgm:cxn modelId="{2D0F2247-A216-40B8-8D4C-D1B2BE8034F2}" srcId="{A4AA5E78-2E83-4F60-8055-685BC550D62A}" destId="{D125D46D-5803-498C-8210-A47012081385}" srcOrd="0" destOrd="0" parTransId="{ECBAC60C-C54E-43D5-B4DD-7D03D17F79BB}" sibTransId="{6C9F876D-C243-48CC-A6C6-3E603B596FCC}"/>
    <dgm:cxn modelId="{4914EA47-4013-421C-B000-D16DB0329E7F}" type="presOf" srcId="{03C281E7-DDB5-49A7-B1F9-898033612503}" destId="{284AAC9C-A343-418C-96D3-0EC938A08886}" srcOrd="0" destOrd="0" presId="urn:microsoft.com/office/officeart/2005/8/layout/orgChart1"/>
    <dgm:cxn modelId="{8BF51748-A769-4FB2-BEB1-D7DFBEC4E213}" type="presOf" srcId="{D379CC98-9369-4B4E-AFF9-DCF4FDEA7672}" destId="{95E33629-8A2C-4CAF-81CE-282569EE9D0C}" srcOrd="1" destOrd="0" presId="urn:microsoft.com/office/officeart/2005/8/layout/orgChart1"/>
    <dgm:cxn modelId="{0396DC69-4A34-4D03-ACB1-74F7AD813FC3}" type="presOf" srcId="{ECBAC60C-C54E-43D5-B4DD-7D03D17F79BB}" destId="{6A2A5E04-0027-4083-A33C-78B5179ABE16}" srcOrd="0" destOrd="0" presId="urn:microsoft.com/office/officeart/2005/8/layout/orgChart1"/>
    <dgm:cxn modelId="{5917184B-1580-49C7-85F5-E8AA55ED4AB4}" srcId="{633632CF-3971-4DAE-9D7B-30F94F90EF74}" destId="{45C564E4-40E9-40A3-9415-C70F26DC6101}" srcOrd="3" destOrd="0" parTransId="{89689489-F1A5-4E95-B0DB-755A3DA4438C}" sibTransId="{1A0A6A6E-A427-48F9-BAB2-EAFB47E7C44D}"/>
    <dgm:cxn modelId="{1DA8904C-8FB4-437B-A7D7-4035A1F013A3}" type="presOf" srcId="{D125D46D-5803-498C-8210-A47012081385}" destId="{3DD7B17A-EF6B-4271-8D1D-F6F44750BF7A}" srcOrd="1" destOrd="0" presId="urn:microsoft.com/office/officeart/2005/8/layout/orgChart1"/>
    <dgm:cxn modelId="{E6006B6D-1FA5-4923-AB45-E77CB3871ADC}" srcId="{BC0BE655-0F5F-495D-9A00-DAC06F460A34}" destId="{B6D2EDFE-802F-4E0C-93BF-A0ED98D0E7F6}" srcOrd="1" destOrd="0" parTransId="{47311D9D-83D8-4ACE-B991-1A0240300974}" sibTransId="{2B79E227-8857-4522-97AB-48E450018EF2}"/>
    <dgm:cxn modelId="{1207E84E-CE64-4D3E-97F5-94CC31972A16}" type="presOf" srcId="{9A4EFD8F-03F9-4ED5-B373-EE8E6CEF662D}" destId="{51AD8570-E912-4D3B-AC56-457AA1D5E4F8}" srcOrd="0" destOrd="0" presId="urn:microsoft.com/office/officeart/2005/8/layout/orgChart1"/>
    <dgm:cxn modelId="{1E357270-00A7-4E2E-A647-3AD775402E92}" type="presOf" srcId="{BC0BE655-0F5F-495D-9A00-DAC06F460A34}" destId="{09C6F1B5-B497-4EED-B053-BB14AB305045}" srcOrd="1" destOrd="0" presId="urn:microsoft.com/office/officeart/2005/8/layout/orgChart1"/>
    <dgm:cxn modelId="{A1B68570-27D6-4204-B03A-681D0761A9AC}" type="presOf" srcId="{1E34E429-3B1C-474D-9623-B03C5A0898DC}" destId="{A4AD4397-C90E-45FC-8C14-4EBF84B8DC03}" srcOrd="1" destOrd="0" presId="urn:microsoft.com/office/officeart/2005/8/layout/orgChart1"/>
    <dgm:cxn modelId="{817DC551-98AD-436F-B781-370CC2AD67CE}" type="presOf" srcId="{88CF5CEC-22C5-4BBA-8046-80EB3D1D5343}" destId="{1FFDA1A9-194B-48AB-A17E-DD23F9DA92B1}" srcOrd="0" destOrd="0" presId="urn:microsoft.com/office/officeart/2005/8/layout/orgChart1"/>
    <dgm:cxn modelId="{160EEC72-9932-4590-BF7C-9F4BA6F3FBBC}" type="presOf" srcId="{4E44B729-4FD2-400E-8B90-BD1D868B0915}" destId="{B02A68B2-BD1F-469F-95C3-E963CE3879AA}" srcOrd="0" destOrd="0" presId="urn:microsoft.com/office/officeart/2005/8/layout/orgChart1"/>
    <dgm:cxn modelId="{CF805953-0FE1-4999-A79B-CB786F007E14}" type="presOf" srcId="{D64FE767-F5E9-4BFB-BD3F-EF4B418AB559}" destId="{2CEE59DD-550B-4A18-A1AD-9EB62E296F19}" srcOrd="0" destOrd="0" presId="urn:microsoft.com/office/officeart/2005/8/layout/orgChart1"/>
    <dgm:cxn modelId="{AD9FC974-0CB8-484C-ADD0-1966CE922054}" type="presOf" srcId="{3C498F2D-6E89-4945-84AB-C0166F5E6B66}" destId="{C0B8E8F5-5261-4BB8-8351-F41EEE304B89}" srcOrd="0" destOrd="0" presId="urn:microsoft.com/office/officeart/2005/8/layout/orgChart1"/>
    <dgm:cxn modelId="{D17EF076-3D86-4052-BA2A-AEE023ACA767}" type="presOf" srcId="{45C564E4-40E9-40A3-9415-C70F26DC6101}" destId="{1E9329F2-5F8B-411F-AFB1-645736719AD2}" srcOrd="0" destOrd="0" presId="urn:microsoft.com/office/officeart/2005/8/layout/orgChart1"/>
    <dgm:cxn modelId="{41816977-1DA4-433B-9F43-6E2D4831C40D}" type="presOf" srcId="{B3FB488A-56A7-4EA8-BCA2-4C93732FA7FC}" destId="{C993D4B0-B573-42C4-A863-AB15C8D0AC83}" srcOrd="1" destOrd="0" presId="urn:microsoft.com/office/officeart/2005/8/layout/orgChart1"/>
    <dgm:cxn modelId="{318CF477-C115-4634-B15C-31A2DD787EBE}" type="presOf" srcId="{4F7FBD52-D6A1-4338-9771-F2002E5F6B75}" destId="{76F73F54-7CB1-4ACE-9038-DE46166D4079}" srcOrd="0" destOrd="0" presId="urn:microsoft.com/office/officeart/2005/8/layout/orgChart1"/>
    <dgm:cxn modelId="{19E88178-331F-4528-A981-DAB5A86F8459}" type="presOf" srcId="{3D084AE4-D05E-494C-B4E3-F39A1D52C591}" destId="{D822EDDF-D7BE-4830-8BE1-464128AA5270}" srcOrd="0" destOrd="0" presId="urn:microsoft.com/office/officeart/2005/8/layout/orgChart1"/>
    <dgm:cxn modelId="{233FDA79-2652-40B2-9A95-3363CF9CC73F}" type="presOf" srcId="{F35C074E-D97A-4488-BCC5-DD2EC3E4159B}" destId="{2560D3C0-49B9-4733-B1A3-1F04E90C7D41}" srcOrd="0" destOrd="0" presId="urn:microsoft.com/office/officeart/2005/8/layout/orgChart1"/>
    <dgm:cxn modelId="{7BA4C67A-1DBC-42FC-96E4-2397C651A84A}" type="presOf" srcId="{B088BEBF-AE62-4103-8EC7-80EA85259D7F}" destId="{5EC49BDC-1198-492C-A48D-927DDAE0DB7E}" srcOrd="0" destOrd="0" presId="urn:microsoft.com/office/officeart/2005/8/layout/orgChart1"/>
    <dgm:cxn modelId="{13487F7B-8DC2-4BD8-BBCA-081021E23F87}" srcId="{35B1A56A-297B-4326-8815-E7CCDD729A8D}" destId="{3D084AE4-D05E-494C-B4E3-F39A1D52C591}" srcOrd="1" destOrd="0" parTransId="{32518531-7CC5-462C-AFF4-DB44ACB99C69}" sibTransId="{BA990C9E-6FD3-4A41-BBB1-5006A9BE99DF}"/>
    <dgm:cxn modelId="{5874247F-2422-4E47-8E05-B8808B53F5C9}" srcId="{4224F16D-E4C0-4250-9EFA-7C747A39F793}" destId="{BC0BE655-0F5F-495D-9A00-DAC06F460A34}" srcOrd="3" destOrd="0" parTransId="{334B7B4A-A0EC-4BE3-BD57-2D500CC655D9}" sibTransId="{B44FBCDD-38D0-4763-9095-FA316015ED4F}"/>
    <dgm:cxn modelId="{EB8E2C80-26ED-4FD7-B160-063A61A8DBC3}" type="presOf" srcId="{6EDA1C38-4764-4423-8060-5ED8CCC0F01A}" destId="{4A297940-E560-43F1-B899-D90CAFEFF9F9}" srcOrd="0" destOrd="0" presId="urn:microsoft.com/office/officeart/2005/8/layout/orgChart1"/>
    <dgm:cxn modelId="{BC8E6780-3FC5-4C5B-B5F0-A3B95D6AD797}" srcId="{4224F16D-E4C0-4250-9EFA-7C747A39F793}" destId="{633632CF-3971-4DAE-9D7B-30F94F90EF74}" srcOrd="0" destOrd="0" parTransId="{5BA73491-6D8F-4D54-8C22-ED9718E8C773}" sibTransId="{D3D2AE8F-62FA-4DE6-9400-38E384816E25}"/>
    <dgm:cxn modelId="{6AB21581-8711-4AFC-BD3C-90B4265962DD}" type="presOf" srcId="{E252E372-499C-4A2A-9F73-A5A42CA6D3ED}" destId="{16F40902-B653-4C40-B079-EF437F4745FD}" srcOrd="0" destOrd="0" presId="urn:microsoft.com/office/officeart/2005/8/layout/orgChart1"/>
    <dgm:cxn modelId="{C5C49083-7E1B-4BBE-8832-1F0D617DCC14}" type="presOf" srcId="{8D362794-51A7-4CE6-994A-4BED6DDDD02F}" destId="{9793A294-0BA3-43F6-851A-3E2D432D442C}" srcOrd="0" destOrd="0" presId="urn:microsoft.com/office/officeart/2005/8/layout/orgChart1"/>
    <dgm:cxn modelId="{FBCEA085-B1F7-418B-B0ED-F6B868134CEF}" type="presOf" srcId="{F35C074E-D97A-4488-BCC5-DD2EC3E4159B}" destId="{26D402BA-D5F0-485D-A419-0325DD84E60A}" srcOrd="1" destOrd="0" presId="urn:microsoft.com/office/officeart/2005/8/layout/orgChart1"/>
    <dgm:cxn modelId="{008BB388-954D-4637-9093-4092B7A316C1}" type="presOf" srcId="{B3FB488A-56A7-4EA8-BCA2-4C93732FA7FC}" destId="{FE72D7D6-90BC-428A-9F13-437DFEDD1E5A}" srcOrd="0" destOrd="0" presId="urn:microsoft.com/office/officeart/2005/8/layout/orgChart1"/>
    <dgm:cxn modelId="{26EE6089-67EB-4E8F-A947-12A5DC5DFF7C}" srcId="{633632CF-3971-4DAE-9D7B-30F94F90EF74}" destId="{884C1984-A1DE-4153-AEE6-77E310F90212}" srcOrd="2" destOrd="0" parTransId="{9F45F503-4A73-489C-AE85-E10536341517}" sibTransId="{E7AE3888-5294-4112-B3E9-C4445FFEE8F7}"/>
    <dgm:cxn modelId="{50F60C8B-23EB-450B-BD68-60C2AD72238A}" srcId="{BC0BE655-0F5F-495D-9A00-DAC06F460A34}" destId="{F35C074E-D97A-4488-BCC5-DD2EC3E4159B}" srcOrd="2" destOrd="0" parTransId="{4E44B729-4FD2-400E-8B90-BD1D868B0915}" sibTransId="{4BEFC5DD-50E1-4FBC-8871-071A9976849E}"/>
    <dgm:cxn modelId="{315CDB8C-47F4-4F3F-A86C-20D91D5D9E1F}" type="presOf" srcId="{3FB1CA0A-1F40-4061-847C-0A288031E770}" destId="{22E848BE-DFC7-4FA1-AC09-B7BDD0E2921C}" srcOrd="1" destOrd="0" presId="urn:microsoft.com/office/officeart/2005/8/layout/orgChart1"/>
    <dgm:cxn modelId="{EB42728E-CA4E-49D5-867D-D84234DBF46C}" type="presOf" srcId="{9C26E6AD-47AB-46A2-B2EA-EF1F57DFDC1B}" destId="{62F09096-4F77-4DE7-A555-8295D0B932D8}" srcOrd="1" destOrd="0" presId="urn:microsoft.com/office/officeart/2005/8/layout/orgChart1"/>
    <dgm:cxn modelId="{396F8493-FD28-41DB-B26E-EDC61B59B918}" srcId="{A4AA5E78-2E83-4F60-8055-685BC550D62A}" destId="{69E7C492-A0CD-449E-9C33-4CAE3655DFB0}" srcOrd="4" destOrd="0" parTransId="{E252E372-499C-4A2A-9F73-A5A42CA6D3ED}" sibTransId="{2900A165-48FB-4ECC-881B-369CF6B53168}"/>
    <dgm:cxn modelId="{7BFF7D9D-BA04-4420-B1F7-E69CC4FD6E93}" srcId="{D379CC98-9369-4B4E-AFF9-DCF4FDEA7672}" destId="{C7CCA8F1-3F96-4E96-90F5-ECD1D2FEC15E}" srcOrd="0" destOrd="0" parTransId="{3878C5AF-3488-462E-B12B-FB7AE2419769}" sibTransId="{62AECA73-9CA6-4492-A1EF-A28A6C22754E}"/>
    <dgm:cxn modelId="{2F9AEF9F-ED08-409E-B744-C13805C705AF}" srcId="{633632CF-3971-4DAE-9D7B-30F94F90EF74}" destId="{8D362794-51A7-4CE6-994A-4BED6DDDD02F}" srcOrd="5" destOrd="0" parTransId="{0B55604C-08DB-49D8-95D1-C5D051A8B65C}" sibTransId="{33492943-4029-4ACD-8885-54F69BC3DBA4}"/>
    <dgm:cxn modelId="{179846A6-0505-49AA-882A-E76B5B7704E4}" type="presOf" srcId="{3FB1CA0A-1F40-4061-847C-0A288031E770}" destId="{55DA1A5A-12A0-4BB0-A1B2-14D807FF6FD8}" srcOrd="0" destOrd="0" presId="urn:microsoft.com/office/officeart/2005/8/layout/orgChart1"/>
    <dgm:cxn modelId="{1E8354A9-AECF-4763-9F12-99111F96043E}" type="presOf" srcId="{743610C1-9835-4646-A186-61AF59C69A49}" destId="{70190753-20EF-468A-AF58-9CECB07CAC07}" srcOrd="0" destOrd="0" presId="urn:microsoft.com/office/officeart/2005/8/layout/orgChart1"/>
    <dgm:cxn modelId="{876981AD-75BF-4375-8BD3-A0DA1E9791A0}" srcId="{A4AA5E78-2E83-4F60-8055-685BC550D62A}" destId="{789381F5-38E8-4D18-8E95-BD320E8E1B63}" srcOrd="1" destOrd="0" parTransId="{9A4EFD8F-03F9-4ED5-B373-EE8E6CEF662D}" sibTransId="{3D2EC0CF-B602-45D2-9AD5-1644DD271D0F}"/>
    <dgm:cxn modelId="{77707CB0-0837-48F5-B88F-86797C29FE11}" type="presOf" srcId="{4F079034-0A01-4BF7-A6C0-E37F7B442244}" destId="{A34E8E39-F97B-4FAC-A009-AC9A2E8FD6EA}" srcOrd="0" destOrd="0" presId="urn:microsoft.com/office/officeart/2005/8/layout/orgChart1"/>
    <dgm:cxn modelId="{D45322B1-D8F7-48A6-BB1A-D7A727E56D85}" type="presOf" srcId="{A5734974-0BE2-4CD5-99FC-825F199813B3}" destId="{7A48EC60-51F3-4E67-AB7D-07B29B70C60D}" srcOrd="0" destOrd="0" presId="urn:microsoft.com/office/officeart/2005/8/layout/orgChart1"/>
    <dgm:cxn modelId="{D047D4B2-CC89-4846-B074-D4194E41F232}" type="presOf" srcId="{743610C1-9835-4646-A186-61AF59C69A49}" destId="{8E822BBC-7809-41B0-93E1-6B60FE855730}" srcOrd="1" destOrd="0" presId="urn:microsoft.com/office/officeart/2005/8/layout/orgChart1"/>
    <dgm:cxn modelId="{510FDFB4-2A9D-482D-A30D-DF1B935BB5DB}" type="presOf" srcId="{9C26E6AD-47AB-46A2-B2EA-EF1F57DFDC1B}" destId="{B7050186-4FB5-4A46-BFA1-81A4CAF3AC74}" srcOrd="0" destOrd="0" presId="urn:microsoft.com/office/officeart/2005/8/layout/orgChart1"/>
    <dgm:cxn modelId="{82610AB9-792C-48E5-BA4C-C0F1D9136180}" type="presOf" srcId="{03C281E7-DDB5-49A7-B1F9-898033612503}" destId="{4163C214-E3A8-408D-B910-AB7E3A3BCE64}" srcOrd="1" destOrd="0" presId="urn:microsoft.com/office/officeart/2005/8/layout/orgChart1"/>
    <dgm:cxn modelId="{F98607BB-FCE2-4D66-9362-2D3214635102}" srcId="{4224F16D-E4C0-4250-9EFA-7C747A39F793}" destId="{D379CC98-9369-4B4E-AFF9-DCF4FDEA7672}" srcOrd="4" destOrd="0" parTransId="{3C498F2D-6E89-4945-84AB-C0166F5E6B66}" sibTransId="{D8D87258-3AAC-4040-AA74-C678A2F6A4B8}"/>
    <dgm:cxn modelId="{091B0CBC-D856-4E1D-8C45-062DEC870216}" type="presOf" srcId="{69E7C492-A0CD-449E-9C33-4CAE3655DFB0}" destId="{C25DE249-8875-4463-85D3-99FDECF1277F}" srcOrd="0" destOrd="0" presId="urn:microsoft.com/office/officeart/2005/8/layout/orgChart1"/>
    <dgm:cxn modelId="{5EEADFBC-C870-45B3-9D94-899E557090E5}" type="presOf" srcId="{45C564E4-40E9-40A3-9415-C70F26DC6101}" destId="{586060CF-C56A-4A3B-A3B5-612A425EBD0A}" srcOrd="1" destOrd="0" presId="urn:microsoft.com/office/officeart/2005/8/layout/orgChart1"/>
    <dgm:cxn modelId="{278D86BD-DD72-4BE8-B251-CC7ACEE349AC}" srcId="{4224F16D-E4C0-4250-9EFA-7C747A39F793}" destId="{A4AA5E78-2E83-4F60-8055-685BC550D62A}" srcOrd="1" destOrd="0" parTransId="{88CF5CEC-22C5-4BBA-8046-80EB3D1D5343}" sibTransId="{240E04B3-7F9A-4CAC-AA69-24A02A09EAF4}"/>
    <dgm:cxn modelId="{7E9A02C0-0A17-4DD1-B21E-21FA46ADD57B}" type="presOf" srcId="{633632CF-3971-4DAE-9D7B-30F94F90EF74}" destId="{316149DD-4A20-479B-BCF0-4A4887F9049D}" srcOrd="0" destOrd="0" presId="urn:microsoft.com/office/officeart/2005/8/layout/orgChart1"/>
    <dgm:cxn modelId="{4F9504C0-B05C-4C72-B5D5-1F08C15C9A2C}" type="presOf" srcId="{35B1A56A-297B-4326-8815-E7CCDD729A8D}" destId="{4DD3E079-E659-4CAA-8BD1-A49E007B995A}" srcOrd="0" destOrd="0" presId="urn:microsoft.com/office/officeart/2005/8/layout/orgChart1"/>
    <dgm:cxn modelId="{AE7A91CA-B268-4D9A-BE99-2E9A3F543F4D}" type="presOf" srcId="{0B55604C-08DB-49D8-95D1-C5D051A8B65C}" destId="{9FBDAC58-D7BD-46EE-BAED-22A50B73501E}" srcOrd="0" destOrd="0" presId="urn:microsoft.com/office/officeart/2005/8/layout/orgChart1"/>
    <dgm:cxn modelId="{7DB685CB-D141-43A2-9C0B-CA8F8BEAA0D7}" type="presOf" srcId="{AD1672D5-A022-4166-B47C-FDADE706D3DF}" destId="{DB7F34E6-B5A3-4846-A04C-EBACBE647391}" srcOrd="0" destOrd="0" presId="urn:microsoft.com/office/officeart/2005/8/layout/orgChart1"/>
    <dgm:cxn modelId="{680776CC-FFF3-4FA1-BD99-D875DFD2CE50}" type="presOf" srcId="{1E34E429-3B1C-474D-9623-B03C5A0898DC}" destId="{ECF10C6A-7C39-40A8-BEE0-63935E4B7D7A}" srcOrd="0" destOrd="0" presId="urn:microsoft.com/office/officeart/2005/8/layout/orgChart1"/>
    <dgm:cxn modelId="{2E22C0CC-4FF6-45DF-8A61-EAE98A2CBCFB}" type="presOf" srcId="{97117355-84E6-4A4D-BFA7-120FDBB4E866}" destId="{1626811E-630B-4776-B269-D80AA91087E5}" srcOrd="0" destOrd="0" presId="urn:microsoft.com/office/officeart/2005/8/layout/orgChart1"/>
    <dgm:cxn modelId="{1DEA5DCE-1D0D-4961-B2D4-0D163670736B}" type="presOf" srcId="{F53F0496-01AD-40B1-BEC5-C28B736DB0ED}" destId="{CB856E3A-DE53-4164-B59D-0EDECD8DA8C4}" srcOrd="1" destOrd="0" presId="urn:microsoft.com/office/officeart/2005/8/layout/orgChart1"/>
    <dgm:cxn modelId="{363AD1CE-BBC0-4893-B684-85B8D635FD2B}" type="presOf" srcId="{89689489-F1A5-4E95-B0DB-755A3DA4438C}" destId="{A4BB7E4F-FCC3-4EC9-BAE8-703F3D86DC4F}" srcOrd="0" destOrd="0" presId="urn:microsoft.com/office/officeart/2005/8/layout/orgChart1"/>
    <dgm:cxn modelId="{F2DF25CF-E234-4694-9020-0531F3A42D4A}" srcId="{EBC44CF8-5592-46A1-B2EA-2306C7A7B9D8}" destId="{4224F16D-E4C0-4250-9EFA-7C747A39F793}" srcOrd="0" destOrd="0" parTransId="{4764781C-0A7E-437D-A5A3-7FE315335671}" sibTransId="{2E392CA9-FC57-4CCD-9FAE-221D640476DC}"/>
    <dgm:cxn modelId="{AF041FD0-3A73-4C17-BEDC-5F618B20D169}" type="presOf" srcId="{633632CF-3971-4DAE-9D7B-30F94F90EF74}" destId="{6F32CBB0-2A11-45F0-8023-5D2196D052D7}" srcOrd="1" destOrd="0" presId="urn:microsoft.com/office/officeart/2005/8/layout/orgChart1"/>
    <dgm:cxn modelId="{E6A46FD0-E9F5-484D-B391-4EE17FB9A4DA}" type="presOf" srcId="{884C1984-A1DE-4153-AEE6-77E310F90212}" destId="{C2BE18C1-5CCE-47C6-8255-2BEA16B15BB7}" srcOrd="0" destOrd="0" presId="urn:microsoft.com/office/officeart/2005/8/layout/orgChart1"/>
    <dgm:cxn modelId="{686614D3-3F68-4AF5-8C6F-7F0DD2EAC9EF}" type="presOf" srcId="{32518531-7CC5-462C-AFF4-DB44ACB99C69}" destId="{0B257208-B03D-4873-BD72-64C0BFE7BB80}" srcOrd="0" destOrd="0" presId="urn:microsoft.com/office/officeart/2005/8/layout/orgChart1"/>
    <dgm:cxn modelId="{855447D3-0470-456E-A086-EF3C698507D2}" type="presOf" srcId="{A4AA5E78-2E83-4F60-8055-685BC550D62A}" destId="{583C3239-7A9A-4405-808D-357500F0A444}" srcOrd="1" destOrd="0" presId="urn:microsoft.com/office/officeart/2005/8/layout/orgChart1"/>
    <dgm:cxn modelId="{19AB12D5-191F-4D42-84DE-4F0B5F501851}" srcId="{A4AA5E78-2E83-4F60-8055-685BC550D62A}" destId="{F53F0496-01AD-40B1-BEC5-C28B736DB0ED}" srcOrd="2" destOrd="0" parTransId="{D64FE767-F5E9-4BFB-BD3F-EF4B418AB559}" sibTransId="{75047260-0C40-4E21-ACA0-4A586AC16CDB}"/>
    <dgm:cxn modelId="{FDBC06D6-9CA8-424C-9F84-6FDD5C1247DE}" type="presOf" srcId="{789381F5-38E8-4D18-8E95-BD320E8E1B63}" destId="{AFDD2A41-0AC4-4DD3-BF5A-FAA889D200B5}" srcOrd="0" destOrd="0" presId="urn:microsoft.com/office/officeart/2005/8/layout/orgChart1"/>
    <dgm:cxn modelId="{8D4573D6-32B3-4524-A2F8-0187C0AF69FC}" type="presOf" srcId="{69E7C492-A0CD-449E-9C33-4CAE3655DFB0}" destId="{3FFAADE9-1B70-4295-83E7-8D1E478522F6}" srcOrd="1" destOrd="0" presId="urn:microsoft.com/office/officeart/2005/8/layout/orgChart1"/>
    <dgm:cxn modelId="{CBEFB2DD-33F6-44B1-8802-832A25F954D6}" type="presOf" srcId="{F77BA94F-5F5A-4244-B671-7D147C089B9A}" destId="{712FB5CE-CA05-43F6-82C8-E8310F63E86A}" srcOrd="0" destOrd="0" presId="urn:microsoft.com/office/officeart/2005/8/layout/orgChart1"/>
    <dgm:cxn modelId="{DA6CC2DE-5895-49F4-8C3B-18BBC9DC015D}" type="presOf" srcId="{47311D9D-83D8-4ACE-B991-1A0240300974}" destId="{42CC8CFF-2ACE-4287-8A38-FE0B19AB0E8A}" srcOrd="0" destOrd="0" presId="urn:microsoft.com/office/officeart/2005/8/layout/orgChart1"/>
    <dgm:cxn modelId="{DCDC42E0-2098-4014-A54E-83C523458E4F}" type="presOf" srcId="{35B1A56A-297B-4326-8815-E7CCDD729A8D}" destId="{D9E03D1D-3156-453F-9BB7-DA2043496990}" srcOrd="1" destOrd="0" presId="urn:microsoft.com/office/officeart/2005/8/layout/orgChart1"/>
    <dgm:cxn modelId="{7C107DE4-9BF6-4546-92F3-5F2B2D3F9995}" srcId="{633632CF-3971-4DAE-9D7B-30F94F90EF74}" destId="{B3FB488A-56A7-4EA8-BCA2-4C93732FA7FC}" srcOrd="1" destOrd="0" parTransId="{97117355-84E6-4A4D-BFA7-120FDBB4E866}" sibTransId="{F6FEBA50-1639-47B5-8AE9-FDCF9C71F566}"/>
    <dgm:cxn modelId="{EE8F14E8-23AD-46BF-8DB9-EB490DF860F0}" srcId="{BC0BE655-0F5F-495D-9A00-DAC06F460A34}" destId="{743610C1-9835-4646-A186-61AF59C69A49}" srcOrd="0" destOrd="0" parTransId="{6EDA1C38-4764-4423-8060-5ED8CCC0F01A}" sibTransId="{13176DFB-8060-426F-95B7-3C1710C0F4B6}"/>
    <dgm:cxn modelId="{07A363E9-142B-4BF9-99D4-1E710F5C6525}" type="presOf" srcId="{C7CCA8F1-3F96-4E96-90F5-ECD1D2FEC15E}" destId="{12560C36-BCE1-4E78-ABEE-409BD084B9EA}" srcOrd="0" destOrd="0" presId="urn:microsoft.com/office/officeart/2005/8/layout/orgChart1"/>
    <dgm:cxn modelId="{E78833F4-9061-4AA8-9C01-1DFB34C22149}" type="presOf" srcId="{F027E8DD-E0AE-4EA9-87D6-E322B12D7AB2}" destId="{C35B8903-3443-499B-86F0-E2540D049C8F}" srcOrd="0" destOrd="0" presId="urn:microsoft.com/office/officeart/2005/8/layout/orgChart1"/>
    <dgm:cxn modelId="{552670F5-43E1-4052-AF87-79C05CF696AE}" type="presOf" srcId="{8DC9798A-47C2-4F1F-B828-299329938384}" destId="{E0B4E239-EA6D-4AB8-BFBD-3C844A00FCCC}" srcOrd="0" destOrd="0" presId="urn:microsoft.com/office/officeart/2005/8/layout/orgChart1"/>
    <dgm:cxn modelId="{C597DFF7-E73C-4343-873C-9826973F7B99}" type="presOf" srcId="{A14220CC-E46E-4BB5-A14B-0F59CA674199}" destId="{0B44B6FA-92BD-4B30-B532-624F03EFA2BF}" srcOrd="0" destOrd="0" presId="urn:microsoft.com/office/officeart/2005/8/layout/orgChart1"/>
    <dgm:cxn modelId="{6A5CBFFB-B0F0-48B9-A1DC-BA7FECFF5F71}" type="presOf" srcId="{8C2BF4B1-B6F2-4A77-97BB-A66B22F99EB5}" destId="{83EBAFE2-1374-43BD-84BD-A23B5ABD6892}" srcOrd="0" destOrd="0" presId="urn:microsoft.com/office/officeart/2005/8/layout/orgChart1"/>
    <dgm:cxn modelId="{25C3FAFB-EF76-4941-9547-4C0F328A9926}" srcId="{633632CF-3971-4DAE-9D7B-30F94F90EF74}" destId="{3FB1CA0A-1F40-4061-847C-0A288031E770}" srcOrd="4" destOrd="0" parTransId="{F027E8DD-E0AE-4EA9-87D6-E322B12D7AB2}" sibTransId="{25DC9335-FEEC-460D-97A6-F2B52236320D}"/>
    <dgm:cxn modelId="{0D6EF1FC-01CD-4424-802C-3A6FE2AB21FC}" type="presOf" srcId="{5BA73491-6D8F-4D54-8C22-ED9718E8C773}" destId="{00B09104-B5E2-4D1F-9BEE-CACA494E029F}" srcOrd="0" destOrd="0" presId="urn:microsoft.com/office/officeart/2005/8/layout/orgChart1"/>
    <dgm:cxn modelId="{0E4ECEFD-CBFA-4265-8A81-338D1577DFC9}" type="presOf" srcId="{BC0BE655-0F5F-495D-9A00-DAC06F460A34}" destId="{4EA816CB-6AB7-4D30-91D2-E19223664521}" srcOrd="0" destOrd="0" presId="urn:microsoft.com/office/officeart/2005/8/layout/orgChart1"/>
    <dgm:cxn modelId="{03DFE3FF-FA26-40CC-9B65-624CC6B53608}" srcId="{1E34E429-3B1C-474D-9623-B03C5A0898DC}" destId="{A14220CC-E46E-4BB5-A14B-0F59CA674199}" srcOrd="0" destOrd="0" parTransId="{B088BEBF-AE62-4103-8EC7-80EA85259D7F}" sibTransId="{3D14F5B7-8E45-416A-A422-19F15DB604C5}"/>
    <dgm:cxn modelId="{AEE2209C-5D5A-4BEA-8013-821C36724DA5}" type="presParOf" srcId="{886D2F41-786F-4318-B212-1E2024B15B92}" destId="{545F85D4-67AA-47E0-A140-513A42EFBDC6}" srcOrd="0" destOrd="0" presId="urn:microsoft.com/office/officeart/2005/8/layout/orgChart1"/>
    <dgm:cxn modelId="{3B54FC47-58D9-47F6-9A28-1CE90C6C8DD9}" type="presParOf" srcId="{545F85D4-67AA-47E0-A140-513A42EFBDC6}" destId="{D103BD23-C52E-43FB-B1A0-12FE9F1645D2}" srcOrd="0" destOrd="0" presId="urn:microsoft.com/office/officeart/2005/8/layout/orgChart1"/>
    <dgm:cxn modelId="{ECE3A6E0-1C4E-42CA-856B-91B9441247A7}" type="presParOf" srcId="{D103BD23-C52E-43FB-B1A0-12FE9F1645D2}" destId="{241526F4-D093-4E9D-BAED-0695FD37EEE8}" srcOrd="0" destOrd="0" presId="urn:microsoft.com/office/officeart/2005/8/layout/orgChart1"/>
    <dgm:cxn modelId="{7AFB33DA-E8F5-4F91-8717-4662E8CCCD6F}" type="presParOf" srcId="{D103BD23-C52E-43FB-B1A0-12FE9F1645D2}" destId="{33BDA6D9-DC2C-4318-B5F5-6BC0E90EE1BF}" srcOrd="1" destOrd="0" presId="urn:microsoft.com/office/officeart/2005/8/layout/orgChart1"/>
    <dgm:cxn modelId="{84C2635E-979A-42F9-8A9B-F814EA503019}" type="presParOf" srcId="{545F85D4-67AA-47E0-A140-513A42EFBDC6}" destId="{36F88AE2-1502-4FB0-8D52-E293D086CAD7}" srcOrd="1" destOrd="0" presId="urn:microsoft.com/office/officeart/2005/8/layout/orgChart1"/>
    <dgm:cxn modelId="{0DD158CE-1823-4C30-B70A-326B88F7B93D}" type="presParOf" srcId="{36F88AE2-1502-4FB0-8D52-E293D086CAD7}" destId="{00B09104-B5E2-4D1F-9BEE-CACA494E029F}" srcOrd="0" destOrd="0" presId="urn:microsoft.com/office/officeart/2005/8/layout/orgChart1"/>
    <dgm:cxn modelId="{0AF0407D-FDFA-4C3A-BCD8-5D8DCD3B79FC}" type="presParOf" srcId="{36F88AE2-1502-4FB0-8D52-E293D086CAD7}" destId="{BA149A03-F73F-4AA7-AD37-E5698B8F6BFC}" srcOrd="1" destOrd="0" presId="urn:microsoft.com/office/officeart/2005/8/layout/orgChart1"/>
    <dgm:cxn modelId="{D7E1C8AB-50D3-47CA-985F-274DBC4ED407}" type="presParOf" srcId="{BA149A03-F73F-4AA7-AD37-E5698B8F6BFC}" destId="{142ABBC2-9ED0-40FD-8E81-AA6A7DD4CF1B}" srcOrd="0" destOrd="0" presId="urn:microsoft.com/office/officeart/2005/8/layout/orgChart1"/>
    <dgm:cxn modelId="{2933A3FE-9F16-43BB-9718-3BD73F9D756C}" type="presParOf" srcId="{142ABBC2-9ED0-40FD-8E81-AA6A7DD4CF1B}" destId="{316149DD-4A20-479B-BCF0-4A4887F9049D}" srcOrd="0" destOrd="0" presId="urn:microsoft.com/office/officeart/2005/8/layout/orgChart1"/>
    <dgm:cxn modelId="{2C9098BF-F572-46E7-9D9A-881AF422F3F7}" type="presParOf" srcId="{142ABBC2-9ED0-40FD-8E81-AA6A7DD4CF1B}" destId="{6F32CBB0-2A11-45F0-8023-5D2196D052D7}" srcOrd="1" destOrd="0" presId="urn:microsoft.com/office/officeart/2005/8/layout/orgChart1"/>
    <dgm:cxn modelId="{4DCD583D-E9E1-4C61-BC8C-CB7AB0E9763C}" type="presParOf" srcId="{BA149A03-F73F-4AA7-AD37-E5698B8F6BFC}" destId="{D6C33E95-60B8-4147-92BB-08CEBB19D089}" srcOrd="1" destOrd="0" presId="urn:microsoft.com/office/officeart/2005/8/layout/orgChart1"/>
    <dgm:cxn modelId="{2E2259AB-DFF9-462E-AD89-831C0AB030F6}" type="presParOf" srcId="{D6C33E95-60B8-4147-92BB-08CEBB19D089}" destId="{712FB5CE-CA05-43F6-82C8-E8310F63E86A}" srcOrd="0" destOrd="0" presId="urn:microsoft.com/office/officeart/2005/8/layout/orgChart1"/>
    <dgm:cxn modelId="{5237D2EE-FED7-40BD-BED3-FDBE61118883}" type="presParOf" srcId="{D6C33E95-60B8-4147-92BB-08CEBB19D089}" destId="{CCC6A562-BD99-40AF-BD66-C86AE2C38048}" srcOrd="1" destOrd="0" presId="urn:microsoft.com/office/officeart/2005/8/layout/orgChart1"/>
    <dgm:cxn modelId="{4272AA8F-492E-4553-B812-3A92EE0E0449}" type="presParOf" srcId="{CCC6A562-BD99-40AF-BD66-C86AE2C38048}" destId="{E767134E-7638-4900-A177-CD9D77276893}" srcOrd="0" destOrd="0" presId="urn:microsoft.com/office/officeart/2005/8/layout/orgChart1"/>
    <dgm:cxn modelId="{637C255C-21AE-4853-8C10-F7CC3E07FDB2}" type="presParOf" srcId="{E767134E-7638-4900-A177-CD9D77276893}" destId="{B7050186-4FB5-4A46-BFA1-81A4CAF3AC74}" srcOrd="0" destOrd="0" presId="urn:microsoft.com/office/officeart/2005/8/layout/orgChart1"/>
    <dgm:cxn modelId="{C0DD0D5F-198C-487C-8CA7-CF9D8C1575CB}" type="presParOf" srcId="{E767134E-7638-4900-A177-CD9D77276893}" destId="{62F09096-4F77-4DE7-A555-8295D0B932D8}" srcOrd="1" destOrd="0" presId="urn:microsoft.com/office/officeart/2005/8/layout/orgChart1"/>
    <dgm:cxn modelId="{6C87316B-EF3E-4FC5-8037-43A60F455008}" type="presParOf" srcId="{CCC6A562-BD99-40AF-BD66-C86AE2C38048}" destId="{057E8616-57D7-4D07-9870-92B2E038A22C}" srcOrd="1" destOrd="0" presId="urn:microsoft.com/office/officeart/2005/8/layout/orgChart1"/>
    <dgm:cxn modelId="{DCA276F0-D4A1-4893-B085-C25E3D06A37A}" type="presParOf" srcId="{CCC6A562-BD99-40AF-BD66-C86AE2C38048}" destId="{6A27063C-A5A4-4D82-A750-A8CE64CE715F}" srcOrd="2" destOrd="0" presId="urn:microsoft.com/office/officeart/2005/8/layout/orgChart1"/>
    <dgm:cxn modelId="{6A95261D-9DC2-47F7-9025-F089D529D43B}" type="presParOf" srcId="{D6C33E95-60B8-4147-92BB-08CEBB19D089}" destId="{1626811E-630B-4776-B269-D80AA91087E5}" srcOrd="2" destOrd="0" presId="urn:microsoft.com/office/officeart/2005/8/layout/orgChart1"/>
    <dgm:cxn modelId="{7609ADC0-58D1-4900-96F9-DAD252FB96BB}" type="presParOf" srcId="{D6C33E95-60B8-4147-92BB-08CEBB19D089}" destId="{6988A93A-7A65-402A-9BB0-4F4FEFF6F2D8}" srcOrd="3" destOrd="0" presId="urn:microsoft.com/office/officeart/2005/8/layout/orgChart1"/>
    <dgm:cxn modelId="{9C9ACD74-61EC-4965-9F85-14F2AEE7F050}" type="presParOf" srcId="{6988A93A-7A65-402A-9BB0-4F4FEFF6F2D8}" destId="{1C3E9D2E-450E-49C9-BCFF-BC3366FBC979}" srcOrd="0" destOrd="0" presId="urn:microsoft.com/office/officeart/2005/8/layout/orgChart1"/>
    <dgm:cxn modelId="{CCEEFE60-27E9-4402-8837-51382BE1AD4C}" type="presParOf" srcId="{1C3E9D2E-450E-49C9-BCFF-BC3366FBC979}" destId="{FE72D7D6-90BC-428A-9F13-437DFEDD1E5A}" srcOrd="0" destOrd="0" presId="urn:microsoft.com/office/officeart/2005/8/layout/orgChart1"/>
    <dgm:cxn modelId="{CFC24A1B-37C2-40CB-AEC3-1B2A3DB5C2A6}" type="presParOf" srcId="{1C3E9D2E-450E-49C9-BCFF-BC3366FBC979}" destId="{C993D4B0-B573-42C4-A863-AB15C8D0AC83}" srcOrd="1" destOrd="0" presId="urn:microsoft.com/office/officeart/2005/8/layout/orgChart1"/>
    <dgm:cxn modelId="{BFE352F4-6E07-4C19-A155-EB7D644FCC91}" type="presParOf" srcId="{6988A93A-7A65-402A-9BB0-4F4FEFF6F2D8}" destId="{574B50B6-E3B9-4EE9-9516-77ECD21F9D31}" srcOrd="1" destOrd="0" presId="urn:microsoft.com/office/officeart/2005/8/layout/orgChart1"/>
    <dgm:cxn modelId="{C23E55C8-B0E5-4925-AA45-FC4AA6903714}" type="presParOf" srcId="{6988A93A-7A65-402A-9BB0-4F4FEFF6F2D8}" destId="{6153F0B6-C50A-4547-AC09-E3CBFB7A2BDF}" srcOrd="2" destOrd="0" presId="urn:microsoft.com/office/officeart/2005/8/layout/orgChart1"/>
    <dgm:cxn modelId="{BC198825-03CF-4C69-96EF-625277B38BBD}" type="presParOf" srcId="{D6C33E95-60B8-4147-92BB-08CEBB19D089}" destId="{3F2FD686-4B96-4E90-961D-3F8578F8C453}" srcOrd="4" destOrd="0" presId="urn:microsoft.com/office/officeart/2005/8/layout/orgChart1"/>
    <dgm:cxn modelId="{EDB12DAF-F469-4FBD-9843-E4A63F5D6C65}" type="presParOf" srcId="{D6C33E95-60B8-4147-92BB-08CEBB19D089}" destId="{2629BAC9-F6ED-467F-B9B8-1B7E73790AE7}" srcOrd="5" destOrd="0" presId="urn:microsoft.com/office/officeart/2005/8/layout/orgChart1"/>
    <dgm:cxn modelId="{C93C1BBE-8280-4837-A2B4-1D1EB656D01E}" type="presParOf" srcId="{2629BAC9-F6ED-467F-B9B8-1B7E73790AE7}" destId="{40FF5F0A-9183-4FA0-875D-3BD26C6F799A}" srcOrd="0" destOrd="0" presId="urn:microsoft.com/office/officeart/2005/8/layout/orgChart1"/>
    <dgm:cxn modelId="{695B1946-F80D-46A8-8258-D4AEB777391B}" type="presParOf" srcId="{40FF5F0A-9183-4FA0-875D-3BD26C6F799A}" destId="{C2BE18C1-5CCE-47C6-8255-2BEA16B15BB7}" srcOrd="0" destOrd="0" presId="urn:microsoft.com/office/officeart/2005/8/layout/orgChart1"/>
    <dgm:cxn modelId="{D4EE654B-078E-48E5-8901-34A0A91A6AA4}" type="presParOf" srcId="{40FF5F0A-9183-4FA0-875D-3BD26C6F799A}" destId="{D52878E3-FA6D-4AC3-9526-36C011807DD0}" srcOrd="1" destOrd="0" presId="urn:microsoft.com/office/officeart/2005/8/layout/orgChart1"/>
    <dgm:cxn modelId="{BD6246C2-59AE-4DBB-98AB-447989B44572}" type="presParOf" srcId="{2629BAC9-F6ED-467F-B9B8-1B7E73790AE7}" destId="{6AAB0A4C-337A-42E8-B2BF-21D1F52E866A}" srcOrd="1" destOrd="0" presId="urn:microsoft.com/office/officeart/2005/8/layout/orgChart1"/>
    <dgm:cxn modelId="{0818DA72-1E64-445E-924E-1D816E52DAC1}" type="presParOf" srcId="{2629BAC9-F6ED-467F-B9B8-1B7E73790AE7}" destId="{684E193C-3C22-4DDC-ABCE-C9B354706FCA}" srcOrd="2" destOrd="0" presId="urn:microsoft.com/office/officeart/2005/8/layout/orgChart1"/>
    <dgm:cxn modelId="{80D1BF51-B285-4F74-9C1E-EC06505A75D7}" type="presParOf" srcId="{D6C33E95-60B8-4147-92BB-08CEBB19D089}" destId="{A4BB7E4F-FCC3-4EC9-BAE8-703F3D86DC4F}" srcOrd="6" destOrd="0" presId="urn:microsoft.com/office/officeart/2005/8/layout/orgChart1"/>
    <dgm:cxn modelId="{BAA47225-C57F-4A14-955A-A97C1FA44CEF}" type="presParOf" srcId="{D6C33E95-60B8-4147-92BB-08CEBB19D089}" destId="{2E9F167E-FC3E-459B-98D3-58B4CD79579B}" srcOrd="7" destOrd="0" presId="urn:microsoft.com/office/officeart/2005/8/layout/orgChart1"/>
    <dgm:cxn modelId="{7E61A145-06ED-4283-A362-937FB2C0679C}" type="presParOf" srcId="{2E9F167E-FC3E-459B-98D3-58B4CD79579B}" destId="{B610BC92-51E2-4790-BFF4-DAD22FE0E36B}" srcOrd="0" destOrd="0" presId="urn:microsoft.com/office/officeart/2005/8/layout/orgChart1"/>
    <dgm:cxn modelId="{2AEAFB83-9177-4700-A14F-B80FD368F4CD}" type="presParOf" srcId="{B610BC92-51E2-4790-BFF4-DAD22FE0E36B}" destId="{1E9329F2-5F8B-411F-AFB1-645736719AD2}" srcOrd="0" destOrd="0" presId="urn:microsoft.com/office/officeart/2005/8/layout/orgChart1"/>
    <dgm:cxn modelId="{0D28983E-85E6-4882-9C0B-40C472A7A0F9}" type="presParOf" srcId="{B610BC92-51E2-4790-BFF4-DAD22FE0E36B}" destId="{586060CF-C56A-4A3B-A3B5-612A425EBD0A}" srcOrd="1" destOrd="0" presId="urn:microsoft.com/office/officeart/2005/8/layout/orgChart1"/>
    <dgm:cxn modelId="{74F3E54F-C04B-4158-9FC4-40CC02DDD255}" type="presParOf" srcId="{2E9F167E-FC3E-459B-98D3-58B4CD79579B}" destId="{25079CDD-5BCB-4887-8BAC-E011F3069C21}" srcOrd="1" destOrd="0" presId="urn:microsoft.com/office/officeart/2005/8/layout/orgChart1"/>
    <dgm:cxn modelId="{483A9F94-BCAD-47B4-8C14-20AE929A9D20}" type="presParOf" srcId="{2E9F167E-FC3E-459B-98D3-58B4CD79579B}" destId="{EA75E9B8-0B50-4E6F-9B9D-625A746D3AE1}" srcOrd="2" destOrd="0" presId="urn:microsoft.com/office/officeart/2005/8/layout/orgChart1"/>
    <dgm:cxn modelId="{B429D80D-2CA2-4B48-9B0B-F4669699E068}" type="presParOf" srcId="{D6C33E95-60B8-4147-92BB-08CEBB19D089}" destId="{C35B8903-3443-499B-86F0-E2540D049C8F}" srcOrd="8" destOrd="0" presId="urn:microsoft.com/office/officeart/2005/8/layout/orgChart1"/>
    <dgm:cxn modelId="{8922A027-D245-4820-BE60-600E04767382}" type="presParOf" srcId="{D6C33E95-60B8-4147-92BB-08CEBB19D089}" destId="{B9480CD7-9D77-4292-B560-A604BD6BE50D}" srcOrd="9" destOrd="0" presId="urn:microsoft.com/office/officeart/2005/8/layout/orgChart1"/>
    <dgm:cxn modelId="{F8FFACFB-F7C0-4D59-AC13-A9F3304A4B96}" type="presParOf" srcId="{B9480CD7-9D77-4292-B560-A604BD6BE50D}" destId="{AF5A5B11-EE00-4E1F-B759-2DF8F16C7FE3}" srcOrd="0" destOrd="0" presId="urn:microsoft.com/office/officeart/2005/8/layout/orgChart1"/>
    <dgm:cxn modelId="{C4A8DA45-EC3C-4856-A8D5-EABC113576E8}" type="presParOf" srcId="{AF5A5B11-EE00-4E1F-B759-2DF8F16C7FE3}" destId="{55DA1A5A-12A0-4BB0-A1B2-14D807FF6FD8}" srcOrd="0" destOrd="0" presId="urn:microsoft.com/office/officeart/2005/8/layout/orgChart1"/>
    <dgm:cxn modelId="{301904D6-A78F-4094-8E80-E5285C84D64F}" type="presParOf" srcId="{AF5A5B11-EE00-4E1F-B759-2DF8F16C7FE3}" destId="{22E848BE-DFC7-4FA1-AC09-B7BDD0E2921C}" srcOrd="1" destOrd="0" presId="urn:microsoft.com/office/officeart/2005/8/layout/orgChart1"/>
    <dgm:cxn modelId="{9A803545-ED73-46DB-AD57-9794676DF4BE}" type="presParOf" srcId="{B9480CD7-9D77-4292-B560-A604BD6BE50D}" destId="{04DCB569-540C-4489-965D-C7796C9C7387}" srcOrd="1" destOrd="0" presId="urn:microsoft.com/office/officeart/2005/8/layout/orgChart1"/>
    <dgm:cxn modelId="{DB09AF11-A3A6-4D67-B879-A873C44340AC}" type="presParOf" srcId="{B9480CD7-9D77-4292-B560-A604BD6BE50D}" destId="{E664EE40-1907-4A03-A439-1D8F9D7F069C}" srcOrd="2" destOrd="0" presId="urn:microsoft.com/office/officeart/2005/8/layout/orgChart1"/>
    <dgm:cxn modelId="{D5E8EAD2-8DD6-439E-A762-99CC25DC146F}" type="presParOf" srcId="{D6C33E95-60B8-4147-92BB-08CEBB19D089}" destId="{9FBDAC58-D7BD-46EE-BAED-22A50B73501E}" srcOrd="10" destOrd="0" presId="urn:microsoft.com/office/officeart/2005/8/layout/orgChart1"/>
    <dgm:cxn modelId="{B38A73E1-B296-4B50-B919-D7C3160839BC}" type="presParOf" srcId="{D6C33E95-60B8-4147-92BB-08CEBB19D089}" destId="{F526F095-F815-41D6-A6E0-F1C22373C15E}" srcOrd="11" destOrd="0" presId="urn:microsoft.com/office/officeart/2005/8/layout/orgChart1"/>
    <dgm:cxn modelId="{4BF3E4CA-2749-4161-A0BA-65A65DC5858A}" type="presParOf" srcId="{F526F095-F815-41D6-A6E0-F1C22373C15E}" destId="{15A9166B-9263-4485-8E95-A25B210DC870}" srcOrd="0" destOrd="0" presId="urn:microsoft.com/office/officeart/2005/8/layout/orgChart1"/>
    <dgm:cxn modelId="{948D8C4A-A370-40C7-BB95-E83A43C8B7FD}" type="presParOf" srcId="{15A9166B-9263-4485-8E95-A25B210DC870}" destId="{9793A294-0BA3-43F6-851A-3E2D432D442C}" srcOrd="0" destOrd="0" presId="urn:microsoft.com/office/officeart/2005/8/layout/orgChart1"/>
    <dgm:cxn modelId="{34F34F12-5757-4D8A-8E40-88BC4777C69F}" type="presParOf" srcId="{15A9166B-9263-4485-8E95-A25B210DC870}" destId="{81296338-A6D9-4B44-A1AD-46A27B3F01A8}" srcOrd="1" destOrd="0" presId="urn:microsoft.com/office/officeart/2005/8/layout/orgChart1"/>
    <dgm:cxn modelId="{8894AD7F-E69B-416D-AA63-5BE9C73C73E3}" type="presParOf" srcId="{F526F095-F815-41D6-A6E0-F1C22373C15E}" destId="{8C830CA5-1112-452D-950F-3A99D34D804A}" srcOrd="1" destOrd="0" presId="urn:microsoft.com/office/officeart/2005/8/layout/orgChart1"/>
    <dgm:cxn modelId="{E872EB7C-65B7-4D26-B006-5995D8BCF619}" type="presParOf" srcId="{F526F095-F815-41D6-A6E0-F1C22373C15E}" destId="{7AEB6F44-2DA3-4732-94C8-AFFB2F6EC24E}" srcOrd="2" destOrd="0" presId="urn:microsoft.com/office/officeart/2005/8/layout/orgChart1"/>
    <dgm:cxn modelId="{65688E1F-31F1-4B9D-AE15-9CFB28CE0D4B}" type="presParOf" srcId="{BA149A03-F73F-4AA7-AD37-E5698B8F6BFC}" destId="{6E8B8620-2A3B-4D87-8B07-FB53DEB32338}" srcOrd="2" destOrd="0" presId="urn:microsoft.com/office/officeart/2005/8/layout/orgChart1"/>
    <dgm:cxn modelId="{0CA3169F-4D44-4A92-8EC7-A9997CFF14AA}" type="presParOf" srcId="{36F88AE2-1502-4FB0-8D52-E293D086CAD7}" destId="{1FFDA1A9-194B-48AB-A17E-DD23F9DA92B1}" srcOrd="2" destOrd="0" presId="urn:microsoft.com/office/officeart/2005/8/layout/orgChart1"/>
    <dgm:cxn modelId="{A95FFC48-DDF9-4884-9F0A-D3D933AE9373}" type="presParOf" srcId="{36F88AE2-1502-4FB0-8D52-E293D086CAD7}" destId="{4A30E2F1-8662-4786-BC0A-E6FFD0AFF8E7}" srcOrd="3" destOrd="0" presId="urn:microsoft.com/office/officeart/2005/8/layout/orgChart1"/>
    <dgm:cxn modelId="{9B4A2F6A-85B3-49C3-812D-81D2C4366F64}" type="presParOf" srcId="{4A30E2F1-8662-4786-BC0A-E6FFD0AFF8E7}" destId="{C41BA63F-D8FB-4822-B0F7-DA52BE6ABB47}" srcOrd="0" destOrd="0" presId="urn:microsoft.com/office/officeart/2005/8/layout/orgChart1"/>
    <dgm:cxn modelId="{AAE380B1-377E-46C4-8B48-840204440B80}" type="presParOf" srcId="{C41BA63F-D8FB-4822-B0F7-DA52BE6ABB47}" destId="{AD6FCBA5-107F-4E39-9D14-0F9C209CE42B}" srcOrd="0" destOrd="0" presId="urn:microsoft.com/office/officeart/2005/8/layout/orgChart1"/>
    <dgm:cxn modelId="{35AA35BB-2FBF-4892-8504-130673E11354}" type="presParOf" srcId="{C41BA63F-D8FB-4822-B0F7-DA52BE6ABB47}" destId="{583C3239-7A9A-4405-808D-357500F0A444}" srcOrd="1" destOrd="0" presId="urn:microsoft.com/office/officeart/2005/8/layout/orgChart1"/>
    <dgm:cxn modelId="{4AA402BB-B816-4D70-94FE-B15BEC5A65ED}" type="presParOf" srcId="{4A30E2F1-8662-4786-BC0A-E6FFD0AFF8E7}" destId="{38452564-D35D-4B4A-A1DE-52CBDB677910}" srcOrd="1" destOrd="0" presId="urn:microsoft.com/office/officeart/2005/8/layout/orgChart1"/>
    <dgm:cxn modelId="{608288D8-6F83-4BDF-8A70-4172863AF50D}" type="presParOf" srcId="{38452564-D35D-4B4A-A1DE-52CBDB677910}" destId="{6A2A5E04-0027-4083-A33C-78B5179ABE16}" srcOrd="0" destOrd="0" presId="urn:microsoft.com/office/officeart/2005/8/layout/orgChart1"/>
    <dgm:cxn modelId="{2C8D8F10-9AA2-43EF-BD3A-5D3EC04E92D9}" type="presParOf" srcId="{38452564-D35D-4B4A-A1DE-52CBDB677910}" destId="{F544D54A-A848-44BC-A056-CC5AF6AC70AA}" srcOrd="1" destOrd="0" presId="urn:microsoft.com/office/officeart/2005/8/layout/orgChart1"/>
    <dgm:cxn modelId="{F6FF0ABE-198F-41C6-A9AC-8DE172CBD45D}" type="presParOf" srcId="{F544D54A-A848-44BC-A056-CC5AF6AC70AA}" destId="{FEA49C32-7152-49AA-AB95-9AE15FDDB9A3}" srcOrd="0" destOrd="0" presId="urn:microsoft.com/office/officeart/2005/8/layout/orgChart1"/>
    <dgm:cxn modelId="{98209CF5-BE21-4169-AFDD-579CE7960FC7}" type="presParOf" srcId="{FEA49C32-7152-49AA-AB95-9AE15FDDB9A3}" destId="{F0CECF85-B5C3-4F33-9B57-BF760E7F8936}" srcOrd="0" destOrd="0" presId="urn:microsoft.com/office/officeart/2005/8/layout/orgChart1"/>
    <dgm:cxn modelId="{62AEF944-4FAF-4BE1-87F8-7FB1CD2BF663}" type="presParOf" srcId="{FEA49C32-7152-49AA-AB95-9AE15FDDB9A3}" destId="{3DD7B17A-EF6B-4271-8D1D-F6F44750BF7A}" srcOrd="1" destOrd="0" presId="urn:microsoft.com/office/officeart/2005/8/layout/orgChart1"/>
    <dgm:cxn modelId="{BF0372B6-BFA5-4BAA-8614-EB8EDBF2EBD4}" type="presParOf" srcId="{F544D54A-A848-44BC-A056-CC5AF6AC70AA}" destId="{8B4CF692-2190-41E6-89E5-9E65FA69AE84}" srcOrd="1" destOrd="0" presId="urn:microsoft.com/office/officeart/2005/8/layout/orgChart1"/>
    <dgm:cxn modelId="{512A8146-2976-4BDA-98DC-894E1BA68ABD}" type="presParOf" srcId="{F544D54A-A848-44BC-A056-CC5AF6AC70AA}" destId="{7492B679-451C-4491-9E5E-BDEC595CB6AF}" srcOrd="2" destOrd="0" presId="urn:microsoft.com/office/officeart/2005/8/layout/orgChart1"/>
    <dgm:cxn modelId="{077F10E9-5817-4D2E-8C12-5148BCE87DE9}" type="presParOf" srcId="{38452564-D35D-4B4A-A1DE-52CBDB677910}" destId="{51AD8570-E912-4D3B-AC56-457AA1D5E4F8}" srcOrd="2" destOrd="0" presId="urn:microsoft.com/office/officeart/2005/8/layout/orgChart1"/>
    <dgm:cxn modelId="{6E48DFF2-F8FE-48D8-90B1-04238FA824BF}" type="presParOf" srcId="{38452564-D35D-4B4A-A1DE-52CBDB677910}" destId="{97E7DB2C-100F-4C48-ABD5-90143D8AA4BC}" srcOrd="3" destOrd="0" presId="urn:microsoft.com/office/officeart/2005/8/layout/orgChart1"/>
    <dgm:cxn modelId="{51B5B6EB-B668-4C2F-9387-831F765C8918}" type="presParOf" srcId="{97E7DB2C-100F-4C48-ABD5-90143D8AA4BC}" destId="{CB6645B0-F671-4F42-A111-AFA28E492B6B}" srcOrd="0" destOrd="0" presId="urn:microsoft.com/office/officeart/2005/8/layout/orgChart1"/>
    <dgm:cxn modelId="{F2FB1164-AA80-450E-95E3-748C4E10F184}" type="presParOf" srcId="{CB6645B0-F671-4F42-A111-AFA28E492B6B}" destId="{AFDD2A41-0AC4-4DD3-BF5A-FAA889D200B5}" srcOrd="0" destOrd="0" presId="urn:microsoft.com/office/officeart/2005/8/layout/orgChart1"/>
    <dgm:cxn modelId="{46D6E3DF-D0B0-4A63-95E8-3643C9DF87E3}" type="presParOf" srcId="{CB6645B0-F671-4F42-A111-AFA28E492B6B}" destId="{69E5F15F-E15A-4801-AF72-822CCCE9AB1F}" srcOrd="1" destOrd="0" presId="urn:microsoft.com/office/officeart/2005/8/layout/orgChart1"/>
    <dgm:cxn modelId="{FBFFE810-F818-4CEA-B49F-8859524C71A0}" type="presParOf" srcId="{97E7DB2C-100F-4C48-ABD5-90143D8AA4BC}" destId="{E03F5181-A7CC-4546-A12F-6C15FF61AA32}" srcOrd="1" destOrd="0" presId="urn:microsoft.com/office/officeart/2005/8/layout/orgChart1"/>
    <dgm:cxn modelId="{8406397F-B2E8-4509-9A54-8B62C6BE08AD}" type="presParOf" srcId="{97E7DB2C-100F-4C48-ABD5-90143D8AA4BC}" destId="{09C9D295-32AB-4DCB-B388-D399EE326E22}" srcOrd="2" destOrd="0" presId="urn:microsoft.com/office/officeart/2005/8/layout/orgChart1"/>
    <dgm:cxn modelId="{4F754F45-4E9E-46E3-8E89-F178F08C7AA9}" type="presParOf" srcId="{38452564-D35D-4B4A-A1DE-52CBDB677910}" destId="{2CEE59DD-550B-4A18-A1AD-9EB62E296F19}" srcOrd="4" destOrd="0" presId="urn:microsoft.com/office/officeart/2005/8/layout/orgChart1"/>
    <dgm:cxn modelId="{E5E6A59C-1180-4FAD-AD5F-1AFBDFA3656F}" type="presParOf" srcId="{38452564-D35D-4B4A-A1DE-52CBDB677910}" destId="{0EFA87C0-BC83-4372-9C24-75C614EBE8CD}" srcOrd="5" destOrd="0" presId="urn:microsoft.com/office/officeart/2005/8/layout/orgChart1"/>
    <dgm:cxn modelId="{92A36BDE-CC99-4E81-89E3-3D445002ECA8}" type="presParOf" srcId="{0EFA87C0-BC83-4372-9C24-75C614EBE8CD}" destId="{89D9B32A-DF8D-4410-9569-31BBC1215EF5}" srcOrd="0" destOrd="0" presId="urn:microsoft.com/office/officeart/2005/8/layout/orgChart1"/>
    <dgm:cxn modelId="{70415DBB-7ABE-4808-8ACF-8E53623D2648}" type="presParOf" srcId="{89D9B32A-DF8D-4410-9569-31BBC1215EF5}" destId="{C588F604-4C71-459E-9996-F4A026851A65}" srcOrd="0" destOrd="0" presId="urn:microsoft.com/office/officeart/2005/8/layout/orgChart1"/>
    <dgm:cxn modelId="{0F8D6C22-685A-4D3C-ABE4-567A90320F01}" type="presParOf" srcId="{89D9B32A-DF8D-4410-9569-31BBC1215EF5}" destId="{CB856E3A-DE53-4164-B59D-0EDECD8DA8C4}" srcOrd="1" destOrd="0" presId="urn:microsoft.com/office/officeart/2005/8/layout/orgChart1"/>
    <dgm:cxn modelId="{961EA92B-8D08-472A-BFB0-AC77BC25D94D}" type="presParOf" srcId="{0EFA87C0-BC83-4372-9C24-75C614EBE8CD}" destId="{FF5650FE-87EF-486B-A73C-E2F415A1EE1B}" srcOrd="1" destOrd="0" presId="urn:microsoft.com/office/officeart/2005/8/layout/orgChart1"/>
    <dgm:cxn modelId="{A55A1204-C5BE-4137-BCB3-47813252F73F}" type="presParOf" srcId="{0EFA87C0-BC83-4372-9C24-75C614EBE8CD}" destId="{53FF7BCE-550C-4302-8118-931D556F7C3A}" srcOrd="2" destOrd="0" presId="urn:microsoft.com/office/officeart/2005/8/layout/orgChart1"/>
    <dgm:cxn modelId="{79209962-84F8-48C8-BC28-B6FD74CB5AEA}" type="presParOf" srcId="{38452564-D35D-4B4A-A1DE-52CBDB677910}" destId="{83EBAFE2-1374-43BD-84BD-A23B5ABD6892}" srcOrd="6" destOrd="0" presId="urn:microsoft.com/office/officeart/2005/8/layout/orgChart1"/>
    <dgm:cxn modelId="{95D29C42-2D11-47E8-B870-A74515C96288}" type="presParOf" srcId="{38452564-D35D-4B4A-A1DE-52CBDB677910}" destId="{E7924EDD-4E6D-4A20-9BA3-963D5A50D728}" srcOrd="7" destOrd="0" presId="urn:microsoft.com/office/officeart/2005/8/layout/orgChart1"/>
    <dgm:cxn modelId="{3CE41F30-6030-4C39-9444-1963852150EA}" type="presParOf" srcId="{E7924EDD-4E6D-4A20-9BA3-963D5A50D728}" destId="{9F7765E6-A0EC-4B43-BB95-28C6B271FFE4}" srcOrd="0" destOrd="0" presId="urn:microsoft.com/office/officeart/2005/8/layout/orgChart1"/>
    <dgm:cxn modelId="{5B04FFA1-46E0-469D-ABEC-9099720E8B62}" type="presParOf" srcId="{9F7765E6-A0EC-4B43-BB95-28C6B271FFE4}" destId="{7A48EC60-51F3-4E67-AB7D-07B29B70C60D}" srcOrd="0" destOrd="0" presId="urn:microsoft.com/office/officeart/2005/8/layout/orgChart1"/>
    <dgm:cxn modelId="{70393DD3-DA4F-4189-BF92-1AF4B38CAF19}" type="presParOf" srcId="{9F7765E6-A0EC-4B43-BB95-28C6B271FFE4}" destId="{2A67B270-8617-4E10-A375-0BE24D42FCDD}" srcOrd="1" destOrd="0" presId="urn:microsoft.com/office/officeart/2005/8/layout/orgChart1"/>
    <dgm:cxn modelId="{A07ECB18-9AC2-4BAC-886F-7B5C5E13905C}" type="presParOf" srcId="{E7924EDD-4E6D-4A20-9BA3-963D5A50D728}" destId="{F08F0E5B-C8E0-41F5-88C8-D5CB7FF425BE}" srcOrd="1" destOrd="0" presId="urn:microsoft.com/office/officeart/2005/8/layout/orgChart1"/>
    <dgm:cxn modelId="{194E2131-EFD9-48D6-A9DD-30C76BA1D863}" type="presParOf" srcId="{E7924EDD-4E6D-4A20-9BA3-963D5A50D728}" destId="{74DD0DA6-19F4-4867-99DD-3D036298A548}" srcOrd="2" destOrd="0" presId="urn:microsoft.com/office/officeart/2005/8/layout/orgChart1"/>
    <dgm:cxn modelId="{ADDA276A-603F-458C-98A0-9833F0DEF888}" type="presParOf" srcId="{38452564-D35D-4B4A-A1DE-52CBDB677910}" destId="{16F40902-B653-4C40-B079-EF437F4745FD}" srcOrd="8" destOrd="0" presId="urn:microsoft.com/office/officeart/2005/8/layout/orgChart1"/>
    <dgm:cxn modelId="{D0D0F009-64D2-48FE-B2A6-1572D3F3B287}" type="presParOf" srcId="{38452564-D35D-4B4A-A1DE-52CBDB677910}" destId="{7100E03C-4918-4785-9044-A390A44EC2D2}" srcOrd="9" destOrd="0" presId="urn:microsoft.com/office/officeart/2005/8/layout/orgChart1"/>
    <dgm:cxn modelId="{9B77FD88-1167-4F20-9A7E-43A47B80479F}" type="presParOf" srcId="{7100E03C-4918-4785-9044-A390A44EC2D2}" destId="{1F78FD8E-A1F0-4B5C-9C50-26CA3020631D}" srcOrd="0" destOrd="0" presId="urn:microsoft.com/office/officeart/2005/8/layout/orgChart1"/>
    <dgm:cxn modelId="{211DB9CD-7BF4-444D-9DBA-F74F17D8C629}" type="presParOf" srcId="{1F78FD8E-A1F0-4B5C-9C50-26CA3020631D}" destId="{C25DE249-8875-4463-85D3-99FDECF1277F}" srcOrd="0" destOrd="0" presId="urn:microsoft.com/office/officeart/2005/8/layout/orgChart1"/>
    <dgm:cxn modelId="{71050C7B-3305-44AA-86BC-17A9D795CE16}" type="presParOf" srcId="{1F78FD8E-A1F0-4B5C-9C50-26CA3020631D}" destId="{3FFAADE9-1B70-4295-83E7-8D1E478522F6}" srcOrd="1" destOrd="0" presId="urn:microsoft.com/office/officeart/2005/8/layout/orgChart1"/>
    <dgm:cxn modelId="{87BF865A-92C9-4203-A4F3-13EC27358B7E}" type="presParOf" srcId="{7100E03C-4918-4785-9044-A390A44EC2D2}" destId="{10221AAC-1D5B-4EBF-8A48-B9D3D168E49D}" srcOrd="1" destOrd="0" presId="urn:microsoft.com/office/officeart/2005/8/layout/orgChart1"/>
    <dgm:cxn modelId="{5E5D1B92-9B8E-4650-8469-4F762FA96740}" type="presParOf" srcId="{7100E03C-4918-4785-9044-A390A44EC2D2}" destId="{BF8A7216-F408-4927-9521-0A8C9DDE6C13}" srcOrd="2" destOrd="0" presId="urn:microsoft.com/office/officeart/2005/8/layout/orgChart1"/>
    <dgm:cxn modelId="{ECF6CE74-BF94-4F15-93AD-BD1CB4098305}" type="presParOf" srcId="{38452564-D35D-4B4A-A1DE-52CBDB677910}" destId="{DB7F34E6-B5A3-4846-A04C-EBACBE647391}" srcOrd="10" destOrd="0" presId="urn:microsoft.com/office/officeart/2005/8/layout/orgChart1"/>
    <dgm:cxn modelId="{91396FEE-26AD-4537-9005-311676F76697}" type="presParOf" srcId="{38452564-D35D-4B4A-A1DE-52CBDB677910}" destId="{DE4EB339-58B2-4B3E-ABA6-827194F99F74}" srcOrd="11" destOrd="0" presId="urn:microsoft.com/office/officeart/2005/8/layout/orgChart1"/>
    <dgm:cxn modelId="{A77EE281-8619-492E-BFA3-E41BF02DF355}" type="presParOf" srcId="{DE4EB339-58B2-4B3E-ABA6-827194F99F74}" destId="{DE91C667-1EDB-4723-80A8-F85DD6ED2406}" srcOrd="0" destOrd="0" presId="urn:microsoft.com/office/officeart/2005/8/layout/orgChart1"/>
    <dgm:cxn modelId="{3D176B80-8381-45F5-B8A1-C3CBA0156473}" type="presParOf" srcId="{DE91C667-1EDB-4723-80A8-F85DD6ED2406}" destId="{284AAC9C-A343-418C-96D3-0EC938A08886}" srcOrd="0" destOrd="0" presId="urn:microsoft.com/office/officeart/2005/8/layout/orgChart1"/>
    <dgm:cxn modelId="{E45E4B27-91FB-4FFF-B1F6-3832D9563E93}" type="presParOf" srcId="{DE91C667-1EDB-4723-80A8-F85DD6ED2406}" destId="{4163C214-E3A8-408D-B910-AB7E3A3BCE64}" srcOrd="1" destOrd="0" presId="urn:microsoft.com/office/officeart/2005/8/layout/orgChart1"/>
    <dgm:cxn modelId="{FD0F13AF-9467-4BFF-8290-C2B838F18863}" type="presParOf" srcId="{DE4EB339-58B2-4B3E-ABA6-827194F99F74}" destId="{BB2A9940-355A-4D99-8372-B9AD298EEF09}" srcOrd="1" destOrd="0" presId="urn:microsoft.com/office/officeart/2005/8/layout/orgChart1"/>
    <dgm:cxn modelId="{205D1992-75CE-4583-8839-8B48EC04CCF5}" type="presParOf" srcId="{DE4EB339-58B2-4B3E-ABA6-827194F99F74}" destId="{BED6AAC5-C0C0-4C11-B4AB-D54063408A74}" srcOrd="2" destOrd="0" presId="urn:microsoft.com/office/officeart/2005/8/layout/orgChart1"/>
    <dgm:cxn modelId="{46E00C3D-A51E-4BE7-8D85-F164323C237E}" type="presParOf" srcId="{4A30E2F1-8662-4786-BC0A-E6FFD0AFF8E7}" destId="{EBF61DE1-0F6D-45CE-A263-6AB14AA4E1E8}" srcOrd="2" destOrd="0" presId="urn:microsoft.com/office/officeart/2005/8/layout/orgChart1"/>
    <dgm:cxn modelId="{3649A759-7DB2-41AB-A742-0E086AE83055}" type="presParOf" srcId="{36F88AE2-1502-4FB0-8D52-E293D086CAD7}" destId="{76F73F54-7CB1-4ACE-9038-DE46166D4079}" srcOrd="4" destOrd="0" presId="urn:microsoft.com/office/officeart/2005/8/layout/orgChart1"/>
    <dgm:cxn modelId="{D7852AF4-A6A6-4933-9D12-17DFDBC27264}" type="presParOf" srcId="{36F88AE2-1502-4FB0-8D52-E293D086CAD7}" destId="{99383A52-9AB1-4F92-ABEA-F03CA30EA2F2}" srcOrd="5" destOrd="0" presId="urn:microsoft.com/office/officeart/2005/8/layout/orgChart1"/>
    <dgm:cxn modelId="{53D6547D-DC8F-4E46-A42C-06D9D200CBBA}" type="presParOf" srcId="{99383A52-9AB1-4F92-ABEA-F03CA30EA2F2}" destId="{700BDA7A-ABE4-49C4-8A68-B80BB307BA4A}" srcOrd="0" destOrd="0" presId="urn:microsoft.com/office/officeart/2005/8/layout/orgChart1"/>
    <dgm:cxn modelId="{63041A94-2B76-4C3E-A106-11B8E4B316BB}" type="presParOf" srcId="{700BDA7A-ABE4-49C4-8A68-B80BB307BA4A}" destId="{ECF10C6A-7C39-40A8-BEE0-63935E4B7D7A}" srcOrd="0" destOrd="0" presId="urn:microsoft.com/office/officeart/2005/8/layout/orgChart1"/>
    <dgm:cxn modelId="{6B31E76D-DAA0-45C8-B40D-0FF88F986917}" type="presParOf" srcId="{700BDA7A-ABE4-49C4-8A68-B80BB307BA4A}" destId="{A4AD4397-C90E-45FC-8C14-4EBF84B8DC03}" srcOrd="1" destOrd="0" presId="urn:microsoft.com/office/officeart/2005/8/layout/orgChart1"/>
    <dgm:cxn modelId="{EE2AC8AC-9964-41CD-8111-29A0A7E165B3}" type="presParOf" srcId="{99383A52-9AB1-4F92-ABEA-F03CA30EA2F2}" destId="{AB8C4CF8-4D03-49DB-B3A8-5ABD24D6D5EC}" srcOrd="1" destOrd="0" presId="urn:microsoft.com/office/officeart/2005/8/layout/orgChart1"/>
    <dgm:cxn modelId="{97D41C47-742C-426A-A164-63BD357A27A1}" type="presParOf" srcId="{AB8C4CF8-4D03-49DB-B3A8-5ABD24D6D5EC}" destId="{5EC49BDC-1198-492C-A48D-927DDAE0DB7E}" srcOrd="0" destOrd="0" presId="urn:microsoft.com/office/officeart/2005/8/layout/orgChart1"/>
    <dgm:cxn modelId="{EA4CA3F8-152F-45F9-92ED-864B0711F8B2}" type="presParOf" srcId="{AB8C4CF8-4D03-49DB-B3A8-5ABD24D6D5EC}" destId="{FB0456DE-DCA6-46D0-9036-94FB756CCAFF}" srcOrd="1" destOrd="0" presId="urn:microsoft.com/office/officeart/2005/8/layout/orgChart1"/>
    <dgm:cxn modelId="{D83BAFB1-3354-4BBC-9CDC-0D6C5C8FF891}" type="presParOf" srcId="{FB0456DE-DCA6-46D0-9036-94FB756CCAFF}" destId="{FA88357A-9A11-4531-ADB4-A141CBC9965C}" srcOrd="0" destOrd="0" presId="urn:microsoft.com/office/officeart/2005/8/layout/orgChart1"/>
    <dgm:cxn modelId="{9BF945FF-0C6C-4696-9235-19FB9F3971FA}" type="presParOf" srcId="{FA88357A-9A11-4531-ADB4-A141CBC9965C}" destId="{0B44B6FA-92BD-4B30-B532-624F03EFA2BF}" srcOrd="0" destOrd="0" presId="urn:microsoft.com/office/officeart/2005/8/layout/orgChart1"/>
    <dgm:cxn modelId="{F2A70378-2EAD-4AB6-916A-0EF7B9CA8459}" type="presParOf" srcId="{FA88357A-9A11-4531-ADB4-A141CBC9965C}" destId="{D78ABB9C-53B2-4EF8-A526-5BCB628E7D39}" srcOrd="1" destOrd="0" presId="urn:microsoft.com/office/officeart/2005/8/layout/orgChart1"/>
    <dgm:cxn modelId="{1A81807C-02C5-43E8-8EF1-60CA35A375DC}" type="presParOf" srcId="{FB0456DE-DCA6-46D0-9036-94FB756CCAFF}" destId="{02871712-484F-4BC7-8C6D-3EC886B5AF35}" srcOrd="1" destOrd="0" presId="urn:microsoft.com/office/officeart/2005/8/layout/orgChart1"/>
    <dgm:cxn modelId="{1CB3C9C3-FC98-428E-9D6B-DC42CD426E8E}" type="presParOf" srcId="{FB0456DE-DCA6-46D0-9036-94FB756CCAFF}" destId="{546C9F8B-6DA5-4AB9-9197-2A46EA4E9922}" srcOrd="2" destOrd="0" presId="urn:microsoft.com/office/officeart/2005/8/layout/orgChart1"/>
    <dgm:cxn modelId="{A9B90160-2676-43A2-AFBF-A59D074BE90A}" type="presParOf" srcId="{99383A52-9AB1-4F92-ABEA-F03CA30EA2F2}" destId="{6829F625-52FD-4A27-983B-23F1A2EF7B61}" srcOrd="2" destOrd="0" presId="urn:microsoft.com/office/officeart/2005/8/layout/orgChart1"/>
    <dgm:cxn modelId="{5B5180BA-D7AD-4916-A2BB-800BCE08D4DF}" type="presParOf" srcId="{36F88AE2-1502-4FB0-8D52-E293D086CAD7}" destId="{C30796C7-D7C4-4878-AB65-50CA96A8AD01}" srcOrd="6" destOrd="0" presId="urn:microsoft.com/office/officeart/2005/8/layout/orgChart1"/>
    <dgm:cxn modelId="{24EC6DF8-04E6-4E39-B846-47E3C32557A6}" type="presParOf" srcId="{36F88AE2-1502-4FB0-8D52-E293D086CAD7}" destId="{F916A926-B076-484A-B58D-273DEC6B40F5}" srcOrd="7" destOrd="0" presId="urn:microsoft.com/office/officeart/2005/8/layout/orgChart1"/>
    <dgm:cxn modelId="{52B1C76A-0AE4-4C31-9328-D99675692B34}" type="presParOf" srcId="{F916A926-B076-484A-B58D-273DEC6B40F5}" destId="{6F9958CC-BC89-4365-8699-3AD7D9159D97}" srcOrd="0" destOrd="0" presId="urn:microsoft.com/office/officeart/2005/8/layout/orgChart1"/>
    <dgm:cxn modelId="{BBFB2F29-331B-42B5-811B-41E786CEC013}" type="presParOf" srcId="{6F9958CC-BC89-4365-8699-3AD7D9159D97}" destId="{4EA816CB-6AB7-4D30-91D2-E19223664521}" srcOrd="0" destOrd="0" presId="urn:microsoft.com/office/officeart/2005/8/layout/orgChart1"/>
    <dgm:cxn modelId="{1F48BFC8-7CF2-4023-8613-5504ECD91F15}" type="presParOf" srcId="{6F9958CC-BC89-4365-8699-3AD7D9159D97}" destId="{09C6F1B5-B497-4EED-B053-BB14AB305045}" srcOrd="1" destOrd="0" presId="urn:microsoft.com/office/officeart/2005/8/layout/orgChart1"/>
    <dgm:cxn modelId="{2B35F72E-0496-4ABB-BBFE-1CE2E42E07C5}" type="presParOf" srcId="{F916A926-B076-484A-B58D-273DEC6B40F5}" destId="{C1BA8958-8495-4827-B5A9-6B1096CD1905}" srcOrd="1" destOrd="0" presId="urn:microsoft.com/office/officeart/2005/8/layout/orgChart1"/>
    <dgm:cxn modelId="{E063B4A8-D5AF-4E9C-BD25-6ECE03B722EB}" type="presParOf" srcId="{C1BA8958-8495-4827-B5A9-6B1096CD1905}" destId="{4A297940-E560-43F1-B899-D90CAFEFF9F9}" srcOrd="0" destOrd="0" presId="urn:microsoft.com/office/officeart/2005/8/layout/orgChart1"/>
    <dgm:cxn modelId="{8582516F-63CF-45AE-BEED-43F5884BFF8B}" type="presParOf" srcId="{C1BA8958-8495-4827-B5A9-6B1096CD1905}" destId="{58AFF325-7802-426B-9BF6-208D702CB128}" srcOrd="1" destOrd="0" presId="urn:microsoft.com/office/officeart/2005/8/layout/orgChart1"/>
    <dgm:cxn modelId="{7331BC72-94C2-4D66-8D36-846695D00948}" type="presParOf" srcId="{58AFF325-7802-426B-9BF6-208D702CB128}" destId="{77F82E10-48DC-49DC-BC5E-65A4287BE15A}" srcOrd="0" destOrd="0" presId="urn:microsoft.com/office/officeart/2005/8/layout/orgChart1"/>
    <dgm:cxn modelId="{B86D9FCF-3412-453F-BA28-28AEC83E10BC}" type="presParOf" srcId="{77F82E10-48DC-49DC-BC5E-65A4287BE15A}" destId="{70190753-20EF-468A-AF58-9CECB07CAC07}" srcOrd="0" destOrd="0" presId="urn:microsoft.com/office/officeart/2005/8/layout/orgChart1"/>
    <dgm:cxn modelId="{B0551B64-1F51-4C53-A2DD-327C42741C04}" type="presParOf" srcId="{77F82E10-48DC-49DC-BC5E-65A4287BE15A}" destId="{8E822BBC-7809-41B0-93E1-6B60FE855730}" srcOrd="1" destOrd="0" presId="urn:microsoft.com/office/officeart/2005/8/layout/orgChart1"/>
    <dgm:cxn modelId="{9AE31E5F-5393-464F-ABFA-30D9273DAA9B}" type="presParOf" srcId="{58AFF325-7802-426B-9BF6-208D702CB128}" destId="{25E92C3B-C2F3-40C3-9D18-F79BC0A145D3}" srcOrd="1" destOrd="0" presId="urn:microsoft.com/office/officeart/2005/8/layout/orgChart1"/>
    <dgm:cxn modelId="{0A87DC71-5658-4600-9428-C9FB5C71E3B0}" type="presParOf" srcId="{58AFF325-7802-426B-9BF6-208D702CB128}" destId="{F66023ED-7D5F-4346-8C2D-C8682426D59D}" srcOrd="2" destOrd="0" presId="urn:microsoft.com/office/officeart/2005/8/layout/orgChart1"/>
    <dgm:cxn modelId="{05BB1B19-4F54-4A80-A26F-F43A9F81F7AC}" type="presParOf" srcId="{C1BA8958-8495-4827-B5A9-6B1096CD1905}" destId="{42CC8CFF-2ACE-4287-8A38-FE0B19AB0E8A}" srcOrd="2" destOrd="0" presId="urn:microsoft.com/office/officeart/2005/8/layout/orgChart1"/>
    <dgm:cxn modelId="{904FB8DE-9799-46C3-9039-D8EDB0429BDD}" type="presParOf" srcId="{C1BA8958-8495-4827-B5A9-6B1096CD1905}" destId="{86D86365-603A-4783-AC2D-E60FDC38C582}" srcOrd="3" destOrd="0" presId="urn:microsoft.com/office/officeart/2005/8/layout/orgChart1"/>
    <dgm:cxn modelId="{DA7B2FD3-D17F-4FC9-9420-3F92482C4BB8}" type="presParOf" srcId="{86D86365-603A-4783-AC2D-E60FDC38C582}" destId="{272CA3A7-9335-48BE-AE9A-E637B042E271}" srcOrd="0" destOrd="0" presId="urn:microsoft.com/office/officeart/2005/8/layout/orgChart1"/>
    <dgm:cxn modelId="{6981B7CD-F794-4EEF-B554-6E6E5C2D6F5D}" type="presParOf" srcId="{272CA3A7-9335-48BE-AE9A-E637B042E271}" destId="{66591EBC-DAA4-4B50-99CE-1E8801ECC50E}" srcOrd="0" destOrd="0" presId="urn:microsoft.com/office/officeart/2005/8/layout/orgChart1"/>
    <dgm:cxn modelId="{87C4E147-AA6C-4CF5-85D8-004CB7B50761}" type="presParOf" srcId="{272CA3A7-9335-48BE-AE9A-E637B042E271}" destId="{32FF7B22-6423-4937-B02E-A59789120BA9}" srcOrd="1" destOrd="0" presId="urn:microsoft.com/office/officeart/2005/8/layout/orgChart1"/>
    <dgm:cxn modelId="{526854FE-80CC-4642-B33B-34A774140230}" type="presParOf" srcId="{86D86365-603A-4783-AC2D-E60FDC38C582}" destId="{6E43B992-AE0E-4AF9-8926-B4CF444F8DE9}" srcOrd="1" destOrd="0" presId="urn:microsoft.com/office/officeart/2005/8/layout/orgChart1"/>
    <dgm:cxn modelId="{94EBD2DB-DAD8-4ABB-B8B8-817B3836FDF1}" type="presParOf" srcId="{86D86365-603A-4783-AC2D-E60FDC38C582}" destId="{EDD009A6-934B-46FD-81D8-C9099D8FD38C}" srcOrd="2" destOrd="0" presId="urn:microsoft.com/office/officeart/2005/8/layout/orgChart1"/>
    <dgm:cxn modelId="{5ADD7A9E-4532-413D-8511-5E0D98481BAC}" type="presParOf" srcId="{C1BA8958-8495-4827-B5A9-6B1096CD1905}" destId="{B02A68B2-BD1F-469F-95C3-E963CE3879AA}" srcOrd="4" destOrd="0" presId="urn:microsoft.com/office/officeart/2005/8/layout/orgChart1"/>
    <dgm:cxn modelId="{BA8AC4DD-B6C5-46E2-B034-F81FE669C319}" type="presParOf" srcId="{C1BA8958-8495-4827-B5A9-6B1096CD1905}" destId="{C6767614-A614-41C9-8842-01ED0477FC7A}" srcOrd="5" destOrd="0" presId="urn:microsoft.com/office/officeart/2005/8/layout/orgChart1"/>
    <dgm:cxn modelId="{1D82E441-875D-4DF6-810A-2DBD27FE19F7}" type="presParOf" srcId="{C6767614-A614-41C9-8842-01ED0477FC7A}" destId="{0542CC96-E471-4E1F-845B-088CAD3A40B0}" srcOrd="0" destOrd="0" presId="urn:microsoft.com/office/officeart/2005/8/layout/orgChart1"/>
    <dgm:cxn modelId="{0F8F30BD-B011-4481-BA80-AE24382AF594}" type="presParOf" srcId="{0542CC96-E471-4E1F-845B-088CAD3A40B0}" destId="{2560D3C0-49B9-4733-B1A3-1F04E90C7D41}" srcOrd="0" destOrd="0" presId="urn:microsoft.com/office/officeart/2005/8/layout/orgChart1"/>
    <dgm:cxn modelId="{6054C0D1-6C0D-4702-BE66-B460F9812063}" type="presParOf" srcId="{0542CC96-E471-4E1F-845B-088CAD3A40B0}" destId="{26D402BA-D5F0-485D-A419-0325DD84E60A}" srcOrd="1" destOrd="0" presId="urn:microsoft.com/office/officeart/2005/8/layout/orgChart1"/>
    <dgm:cxn modelId="{4EFC233F-76AF-40FA-8856-17E62F2D4C81}" type="presParOf" srcId="{C6767614-A614-41C9-8842-01ED0477FC7A}" destId="{F925E2A5-4682-41D7-BA28-F4DB21388B02}" srcOrd="1" destOrd="0" presId="urn:microsoft.com/office/officeart/2005/8/layout/orgChart1"/>
    <dgm:cxn modelId="{1E7A1525-DA64-45FB-A426-A1BC69DCCAFF}" type="presParOf" srcId="{C6767614-A614-41C9-8842-01ED0477FC7A}" destId="{8B74D4C1-1E7C-46EE-9C03-140498DFE852}" srcOrd="2" destOrd="0" presId="urn:microsoft.com/office/officeart/2005/8/layout/orgChart1"/>
    <dgm:cxn modelId="{45FF88B3-3729-4335-9FE6-74B7E2B257E5}" type="presParOf" srcId="{F916A926-B076-484A-B58D-273DEC6B40F5}" destId="{382F202C-55A1-461E-991A-D4DE37D7E4A7}" srcOrd="2" destOrd="0" presId="urn:microsoft.com/office/officeart/2005/8/layout/orgChart1"/>
    <dgm:cxn modelId="{3766EE12-E3E0-4E9D-8006-1082854F04C1}" type="presParOf" srcId="{36F88AE2-1502-4FB0-8D52-E293D086CAD7}" destId="{C0B8E8F5-5261-4BB8-8351-F41EEE304B89}" srcOrd="8" destOrd="0" presId="urn:microsoft.com/office/officeart/2005/8/layout/orgChart1"/>
    <dgm:cxn modelId="{F2CD62BB-00CB-4C63-9BE7-48BAC000DB1D}" type="presParOf" srcId="{36F88AE2-1502-4FB0-8D52-E293D086CAD7}" destId="{236F92CB-D31E-4F28-81C2-76128CF1F566}" srcOrd="9" destOrd="0" presId="urn:microsoft.com/office/officeart/2005/8/layout/orgChart1"/>
    <dgm:cxn modelId="{C9A94BA9-900A-40FA-8936-AE5306488A00}" type="presParOf" srcId="{236F92CB-D31E-4F28-81C2-76128CF1F566}" destId="{56342D74-3305-4F2B-ADFA-0BEE07A3656A}" srcOrd="0" destOrd="0" presId="urn:microsoft.com/office/officeart/2005/8/layout/orgChart1"/>
    <dgm:cxn modelId="{EF2DFB6D-A291-4734-8B4D-0714C40DBA20}" type="presParOf" srcId="{56342D74-3305-4F2B-ADFA-0BEE07A3656A}" destId="{6E874E0E-CD39-4B8F-8BB1-758447ADE981}" srcOrd="0" destOrd="0" presId="urn:microsoft.com/office/officeart/2005/8/layout/orgChart1"/>
    <dgm:cxn modelId="{A4E1AEF4-046E-490F-9EC9-474AA1EE8607}" type="presParOf" srcId="{56342D74-3305-4F2B-ADFA-0BEE07A3656A}" destId="{95E33629-8A2C-4CAF-81CE-282569EE9D0C}" srcOrd="1" destOrd="0" presId="urn:microsoft.com/office/officeart/2005/8/layout/orgChart1"/>
    <dgm:cxn modelId="{AD81B6AA-726A-47A8-834A-8F18C378E100}" type="presParOf" srcId="{236F92CB-D31E-4F28-81C2-76128CF1F566}" destId="{B196C684-3D59-440C-8B60-A53FA93F2757}" srcOrd="1" destOrd="0" presId="urn:microsoft.com/office/officeart/2005/8/layout/orgChart1"/>
    <dgm:cxn modelId="{C41504FC-8C16-4B57-83B1-9E407A29CE22}" type="presParOf" srcId="{B196C684-3D59-440C-8B60-A53FA93F2757}" destId="{17F2FE89-923D-4F3C-99B5-26302345BAA2}" srcOrd="0" destOrd="0" presId="urn:microsoft.com/office/officeart/2005/8/layout/orgChart1"/>
    <dgm:cxn modelId="{8BCA651A-E003-4D4E-9BF1-FB9470764BB6}" type="presParOf" srcId="{B196C684-3D59-440C-8B60-A53FA93F2757}" destId="{D16FD5DF-7BA5-49A0-B0A4-C1F7C069EB47}" srcOrd="1" destOrd="0" presId="urn:microsoft.com/office/officeart/2005/8/layout/orgChart1"/>
    <dgm:cxn modelId="{7AF19229-6B0D-45D9-9F73-7A26417CAE6F}" type="presParOf" srcId="{D16FD5DF-7BA5-49A0-B0A4-C1F7C069EB47}" destId="{AF27F899-9B0D-4ABE-974F-E6E18258E1B5}" srcOrd="0" destOrd="0" presId="urn:microsoft.com/office/officeart/2005/8/layout/orgChart1"/>
    <dgm:cxn modelId="{A7AB2154-3F62-4B36-B479-5501DCE57F91}" type="presParOf" srcId="{AF27F899-9B0D-4ABE-974F-E6E18258E1B5}" destId="{12560C36-BCE1-4E78-ABEE-409BD084B9EA}" srcOrd="0" destOrd="0" presId="urn:microsoft.com/office/officeart/2005/8/layout/orgChart1"/>
    <dgm:cxn modelId="{376F5116-9FA9-4780-8768-AF39C9AE6D60}" type="presParOf" srcId="{AF27F899-9B0D-4ABE-974F-E6E18258E1B5}" destId="{4C531565-A2C7-41DC-87BC-5057A3499B96}" srcOrd="1" destOrd="0" presId="urn:microsoft.com/office/officeart/2005/8/layout/orgChart1"/>
    <dgm:cxn modelId="{A37994E3-9C4E-401C-9196-71AEB1E5FDF2}" type="presParOf" srcId="{D16FD5DF-7BA5-49A0-B0A4-C1F7C069EB47}" destId="{0DA4C9FB-CCC5-4A89-85F0-2DDA7F6DD190}" srcOrd="1" destOrd="0" presId="urn:microsoft.com/office/officeart/2005/8/layout/orgChart1"/>
    <dgm:cxn modelId="{584EB595-8A94-456F-A419-B0B02B38DA38}" type="presParOf" srcId="{D16FD5DF-7BA5-49A0-B0A4-C1F7C069EB47}" destId="{405F07E1-D709-418A-A90E-2284D9C3B2A0}" srcOrd="2" destOrd="0" presId="urn:microsoft.com/office/officeart/2005/8/layout/orgChart1"/>
    <dgm:cxn modelId="{1E984A6F-B045-45A8-A604-4AC8C346BBA7}" type="presParOf" srcId="{236F92CB-D31E-4F28-81C2-76128CF1F566}" destId="{6E2DF728-2406-4D4A-B12B-3DCA45DC5000}" srcOrd="2" destOrd="0" presId="urn:microsoft.com/office/officeart/2005/8/layout/orgChart1"/>
    <dgm:cxn modelId="{1E3353A0-CD3F-43D6-B549-2D662B53DD39}" type="presParOf" srcId="{36F88AE2-1502-4FB0-8D52-E293D086CAD7}" destId="{A34E8E39-F97B-4FAC-A009-AC9A2E8FD6EA}" srcOrd="10" destOrd="0" presId="urn:microsoft.com/office/officeart/2005/8/layout/orgChart1"/>
    <dgm:cxn modelId="{21955A3C-9C8E-4F3A-A36D-8913C208358C}" type="presParOf" srcId="{36F88AE2-1502-4FB0-8D52-E293D086CAD7}" destId="{4D4935E0-470B-454A-A087-85E63B7D9A3D}" srcOrd="11" destOrd="0" presId="urn:microsoft.com/office/officeart/2005/8/layout/orgChart1"/>
    <dgm:cxn modelId="{642A0BCA-6405-4C49-BD56-0E154487E2FB}" type="presParOf" srcId="{4D4935E0-470B-454A-A087-85E63B7D9A3D}" destId="{8841BE60-D5A5-4602-992C-6A2EFEA8B6E9}" srcOrd="0" destOrd="0" presId="urn:microsoft.com/office/officeart/2005/8/layout/orgChart1"/>
    <dgm:cxn modelId="{5D65E11C-4565-493B-9122-D5E5F17F7AE1}" type="presParOf" srcId="{8841BE60-D5A5-4602-992C-6A2EFEA8B6E9}" destId="{4DD3E079-E659-4CAA-8BD1-A49E007B995A}" srcOrd="0" destOrd="0" presId="urn:microsoft.com/office/officeart/2005/8/layout/orgChart1"/>
    <dgm:cxn modelId="{C85F10F6-AFE2-452B-BD6A-219D83CF531D}" type="presParOf" srcId="{8841BE60-D5A5-4602-992C-6A2EFEA8B6E9}" destId="{D9E03D1D-3156-453F-9BB7-DA2043496990}" srcOrd="1" destOrd="0" presId="urn:microsoft.com/office/officeart/2005/8/layout/orgChart1"/>
    <dgm:cxn modelId="{8D7385E0-DC31-4B7D-AD0B-AB58D051E454}" type="presParOf" srcId="{4D4935E0-470B-454A-A087-85E63B7D9A3D}" destId="{F347771F-D50D-412C-8DDA-267B4155D226}" srcOrd="1" destOrd="0" presId="urn:microsoft.com/office/officeart/2005/8/layout/orgChart1"/>
    <dgm:cxn modelId="{F640FD7D-8502-4798-AE87-A903DE4FA9D0}" type="presParOf" srcId="{F347771F-D50D-412C-8DDA-267B4155D226}" destId="{E0B4E239-EA6D-4AB8-BFBD-3C844A00FCCC}" srcOrd="0" destOrd="0" presId="urn:microsoft.com/office/officeart/2005/8/layout/orgChart1"/>
    <dgm:cxn modelId="{542D46C1-D455-45A3-8B52-23AF981C1C82}" type="presParOf" srcId="{F347771F-D50D-412C-8DDA-267B4155D226}" destId="{547F3F0F-C869-452C-AC0B-ACDEEE90C3D8}" srcOrd="1" destOrd="0" presId="urn:microsoft.com/office/officeart/2005/8/layout/orgChart1"/>
    <dgm:cxn modelId="{E3CF34F5-D369-4704-95BC-7CFC4D5E4BB9}" type="presParOf" srcId="{547F3F0F-C869-452C-AC0B-ACDEEE90C3D8}" destId="{389E7A89-D3C7-4639-8DBD-685CDE7FE2B7}" srcOrd="0" destOrd="0" presId="urn:microsoft.com/office/officeart/2005/8/layout/orgChart1"/>
    <dgm:cxn modelId="{34F9B215-1EF4-4557-8A9E-2F3B1C8A3006}" type="presParOf" srcId="{389E7A89-D3C7-4639-8DBD-685CDE7FE2B7}" destId="{A0A5AC44-05D8-4ED1-B764-B9483CFC86FD}" srcOrd="0" destOrd="0" presId="urn:microsoft.com/office/officeart/2005/8/layout/orgChart1"/>
    <dgm:cxn modelId="{FE84345D-FDFF-487C-ADDF-F4BEDB97B591}" type="presParOf" srcId="{389E7A89-D3C7-4639-8DBD-685CDE7FE2B7}" destId="{F761C7CE-19C7-4BC6-8BE6-623B1A9A9A85}" srcOrd="1" destOrd="0" presId="urn:microsoft.com/office/officeart/2005/8/layout/orgChart1"/>
    <dgm:cxn modelId="{4C95B0B8-3A60-4206-B551-1DE1281BF069}" type="presParOf" srcId="{547F3F0F-C869-452C-AC0B-ACDEEE90C3D8}" destId="{E66A1A22-D86F-4874-B8FC-4CF8FA5CD49C}" srcOrd="1" destOrd="0" presId="urn:microsoft.com/office/officeart/2005/8/layout/orgChart1"/>
    <dgm:cxn modelId="{58E58E09-3568-4768-B03F-138D8741803B}" type="presParOf" srcId="{547F3F0F-C869-452C-AC0B-ACDEEE90C3D8}" destId="{AB496B2D-69D2-4157-BA6A-0F8CC3ED1178}" srcOrd="2" destOrd="0" presId="urn:microsoft.com/office/officeart/2005/8/layout/orgChart1"/>
    <dgm:cxn modelId="{6551503C-E189-48EC-BC0B-438D48C8731A}" type="presParOf" srcId="{F347771F-D50D-412C-8DDA-267B4155D226}" destId="{0B257208-B03D-4873-BD72-64C0BFE7BB80}" srcOrd="2" destOrd="0" presId="urn:microsoft.com/office/officeart/2005/8/layout/orgChart1"/>
    <dgm:cxn modelId="{2BA395F2-72A2-4480-9F6C-C4C6AA788B42}" type="presParOf" srcId="{F347771F-D50D-412C-8DDA-267B4155D226}" destId="{C74AA743-F5B5-429A-BD28-6C9F37B7255E}" srcOrd="3" destOrd="0" presId="urn:microsoft.com/office/officeart/2005/8/layout/orgChart1"/>
    <dgm:cxn modelId="{FE00DB1A-E4F0-4AE9-A112-47FC31B3EE79}" type="presParOf" srcId="{C74AA743-F5B5-429A-BD28-6C9F37B7255E}" destId="{1A4E0DEC-2790-4A23-A0EE-5FB93136B028}" srcOrd="0" destOrd="0" presId="urn:microsoft.com/office/officeart/2005/8/layout/orgChart1"/>
    <dgm:cxn modelId="{16C1D18E-4DC7-45CF-B92B-F6E4A4AF1776}" type="presParOf" srcId="{1A4E0DEC-2790-4A23-A0EE-5FB93136B028}" destId="{D822EDDF-D7BE-4830-8BE1-464128AA5270}" srcOrd="0" destOrd="0" presId="urn:microsoft.com/office/officeart/2005/8/layout/orgChart1"/>
    <dgm:cxn modelId="{17715E7E-A178-48A3-9D97-359FEB27B92E}" type="presParOf" srcId="{1A4E0DEC-2790-4A23-A0EE-5FB93136B028}" destId="{73027393-6A6F-4408-9F37-DF56B6C1A56F}" srcOrd="1" destOrd="0" presId="urn:microsoft.com/office/officeart/2005/8/layout/orgChart1"/>
    <dgm:cxn modelId="{39082883-B1CA-425A-AFD6-8D933ED60C9F}" type="presParOf" srcId="{C74AA743-F5B5-429A-BD28-6C9F37B7255E}" destId="{0FAFB2FA-1E3D-4680-9983-9A714AC23D13}" srcOrd="1" destOrd="0" presId="urn:microsoft.com/office/officeart/2005/8/layout/orgChart1"/>
    <dgm:cxn modelId="{812E7EA5-2F5C-4C2D-9F26-8331B28FEADB}" type="presParOf" srcId="{C74AA743-F5B5-429A-BD28-6C9F37B7255E}" destId="{044CC11F-4EF7-46C2-8458-8D6B630BEF9F}" srcOrd="2" destOrd="0" presId="urn:microsoft.com/office/officeart/2005/8/layout/orgChart1"/>
    <dgm:cxn modelId="{55079817-C980-4E5B-A0F3-31FF32E9E84E}" type="presParOf" srcId="{4D4935E0-470B-454A-A087-85E63B7D9A3D}" destId="{C4D73A07-34F5-42CA-9616-6CDA7ECFA37F}" srcOrd="2" destOrd="0" presId="urn:microsoft.com/office/officeart/2005/8/layout/orgChart1"/>
    <dgm:cxn modelId="{541D44DD-1940-44EB-A405-937B855105DE}" type="presParOf" srcId="{545F85D4-67AA-47E0-A140-513A42EFBDC6}" destId="{B4C903CE-321E-4209-B68E-F21CA6A88E37}" srcOrd="2" destOrd="0" presId="urn:microsoft.com/office/officeart/2005/8/layout/orgChart1"/>
  </dgm:cxnLst>
  <dgm:bg>
    <a:noFill/>
  </dgm:bg>
  <dgm:whole>
    <a:ln>
      <a:noFill/>
    </a:ln>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BC44CF8-5592-46A1-B2EA-2306C7A7B9D8}"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4224F16D-E4C0-4250-9EFA-7C747A39F793}">
      <dgm:prSet phldrT="[Tekst]" custT="1"/>
      <dgm:spPr/>
      <dgm:t>
        <a:bodyPr/>
        <a:lstStyle/>
        <a:p>
          <a:r>
            <a:rPr lang="en-US" sz="1400" noProof="0" dirty="0"/>
            <a:t>Tokens in C</a:t>
          </a:r>
        </a:p>
      </dgm:t>
    </dgm:pt>
    <dgm:pt modelId="{4764781C-0A7E-437D-A5A3-7FE315335671}" type="parTrans" cxnId="{F2DF25CF-E234-4694-9020-0531F3A42D4A}">
      <dgm:prSet/>
      <dgm:spPr/>
      <dgm:t>
        <a:bodyPr/>
        <a:lstStyle/>
        <a:p>
          <a:endParaRPr lang="en-US" sz="1400" noProof="0" dirty="0"/>
        </a:p>
      </dgm:t>
    </dgm:pt>
    <dgm:pt modelId="{2E392CA9-FC57-4CCD-9FAE-221D640476DC}" type="sibTrans" cxnId="{F2DF25CF-E234-4694-9020-0531F3A42D4A}">
      <dgm:prSet/>
      <dgm:spPr/>
      <dgm:t>
        <a:bodyPr/>
        <a:lstStyle/>
        <a:p>
          <a:endParaRPr lang="en-US" sz="1400" noProof="0" dirty="0"/>
        </a:p>
      </dgm:t>
    </dgm:pt>
    <dgm:pt modelId="{633632CF-3971-4DAE-9D7B-30F94F90EF74}">
      <dgm:prSet phldrT="[Tekst]" custT="1"/>
      <dgm:spPr/>
      <dgm:t>
        <a:bodyPr/>
        <a:lstStyle/>
        <a:p>
          <a:r>
            <a:rPr lang="en-US" sz="1400" noProof="0" dirty="0"/>
            <a:t>Keywords</a:t>
          </a:r>
        </a:p>
      </dgm:t>
    </dgm:pt>
    <dgm:pt modelId="{5BA73491-6D8F-4D54-8C22-ED9718E8C773}" type="parTrans" cxnId="{BC8E6780-3FC5-4C5B-B5F0-A3B95D6AD797}">
      <dgm:prSet/>
      <dgm:spPr/>
      <dgm:t>
        <a:bodyPr/>
        <a:lstStyle/>
        <a:p>
          <a:endParaRPr lang="en-US" sz="1400" noProof="0" dirty="0"/>
        </a:p>
      </dgm:t>
    </dgm:pt>
    <dgm:pt modelId="{D3D2AE8F-62FA-4DE6-9400-38E384816E25}" type="sibTrans" cxnId="{BC8E6780-3FC5-4C5B-B5F0-A3B95D6AD797}">
      <dgm:prSet/>
      <dgm:spPr/>
      <dgm:t>
        <a:bodyPr/>
        <a:lstStyle/>
        <a:p>
          <a:endParaRPr lang="en-US" sz="1400" noProof="0" dirty="0"/>
        </a:p>
      </dgm:t>
    </dgm:pt>
    <dgm:pt modelId="{A4AA5E78-2E83-4F60-8055-685BC550D62A}">
      <dgm:prSet phldrT="[Tekst]" custT="1"/>
      <dgm:spPr/>
      <dgm:t>
        <a:bodyPr/>
        <a:lstStyle/>
        <a:p>
          <a:r>
            <a:rPr lang="en-US" sz="1400" noProof="0" dirty="0"/>
            <a:t>Operators</a:t>
          </a:r>
        </a:p>
      </dgm:t>
    </dgm:pt>
    <dgm:pt modelId="{88CF5CEC-22C5-4BBA-8046-80EB3D1D5343}" type="parTrans" cxnId="{278D86BD-DD72-4BE8-B251-CC7ACEE349AC}">
      <dgm:prSet/>
      <dgm:spPr/>
      <dgm:t>
        <a:bodyPr/>
        <a:lstStyle/>
        <a:p>
          <a:endParaRPr lang="en-US" sz="1400" noProof="0" dirty="0"/>
        </a:p>
      </dgm:t>
    </dgm:pt>
    <dgm:pt modelId="{240E04B3-7F9A-4CAC-AA69-24A02A09EAF4}" type="sibTrans" cxnId="{278D86BD-DD72-4BE8-B251-CC7ACEE349AC}">
      <dgm:prSet/>
      <dgm:spPr/>
      <dgm:t>
        <a:bodyPr/>
        <a:lstStyle/>
        <a:p>
          <a:endParaRPr lang="en-US" sz="1400" noProof="0" dirty="0"/>
        </a:p>
      </dgm:t>
    </dgm:pt>
    <dgm:pt modelId="{1E34E429-3B1C-474D-9623-B03C5A0898DC}">
      <dgm:prSet phldrT="[Tekst]" custT="1"/>
      <dgm:spPr/>
      <dgm:t>
        <a:bodyPr/>
        <a:lstStyle/>
        <a:p>
          <a:r>
            <a:rPr lang="en-US" sz="1400" noProof="0" dirty="0"/>
            <a:t>Strings</a:t>
          </a:r>
        </a:p>
      </dgm:t>
    </dgm:pt>
    <dgm:pt modelId="{4F7FBD52-D6A1-4338-9771-F2002E5F6B75}" type="parTrans" cxnId="{807EA633-E7DE-4E18-BA8E-0A3EAA0C411A}">
      <dgm:prSet/>
      <dgm:spPr/>
      <dgm:t>
        <a:bodyPr/>
        <a:lstStyle/>
        <a:p>
          <a:endParaRPr lang="en-US" sz="1400" noProof="0" dirty="0"/>
        </a:p>
      </dgm:t>
    </dgm:pt>
    <dgm:pt modelId="{252ADE1E-C336-44E3-B1D6-1F82450F38D6}" type="sibTrans" cxnId="{807EA633-E7DE-4E18-BA8E-0A3EAA0C411A}">
      <dgm:prSet/>
      <dgm:spPr/>
      <dgm:t>
        <a:bodyPr/>
        <a:lstStyle/>
        <a:p>
          <a:endParaRPr lang="en-US" sz="1400" noProof="0" dirty="0"/>
        </a:p>
      </dgm:t>
    </dgm:pt>
    <dgm:pt modelId="{BC0BE655-0F5F-495D-9A00-DAC06F460A34}">
      <dgm:prSet phldrT="[Tekst]" custT="1"/>
      <dgm:spPr/>
      <dgm:t>
        <a:bodyPr/>
        <a:lstStyle/>
        <a:p>
          <a:r>
            <a:rPr lang="en-US" sz="1400" noProof="0" dirty="0"/>
            <a:t>Constants</a:t>
          </a:r>
        </a:p>
      </dgm:t>
    </dgm:pt>
    <dgm:pt modelId="{334B7B4A-A0EC-4BE3-BD57-2D500CC655D9}" type="parTrans" cxnId="{5874247F-2422-4E47-8E05-B8808B53F5C9}">
      <dgm:prSet/>
      <dgm:spPr/>
      <dgm:t>
        <a:bodyPr/>
        <a:lstStyle/>
        <a:p>
          <a:endParaRPr lang="en-US" sz="1400" noProof="0" dirty="0"/>
        </a:p>
      </dgm:t>
    </dgm:pt>
    <dgm:pt modelId="{B44FBCDD-38D0-4763-9095-FA316015ED4F}" type="sibTrans" cxnId="{5874247F-2422-4E47-8E05-B8808B53F5C9}">
      <dgm:prSet/>
      <dgm:spPr/>
      <dgm:t>
        <a:bodyPr/>
        <a:lstStyle/>
        <a:p>
          <a:endParaRPr lang="en-US" sz="1400" noProof="0" dirty="0"/>
        </a:p>
      </dgm:t>
    </dgm:pt>
    <dgm:pt modelId="{9C26E6AD-47AB-46A2-B2EA-EF1F57DFDC1B}">
      <dgm:prSet phldrT="[Tekst]" custT="1"/>
      <dgm:spPr/>
      <dgm:t>
        <a:bodyPr/>
        <a:lstStyle/>
        <a:p>
          <a:r>
            <a:rPr lang="en-US" sz="1200" noProof="0" dirty="0"/>
            <a:t>void</a:t>
          </a:r>
        </a:p>
      </dgm:t>
    </dgm:pt>
    <dgm:pt modelId="{F77BA94F-5F5A-4244-B671-7D147C089B9A}" type="parTrans" cxnId="{5A22C309-0586-4676-BBD3-0E8848D1186D}">
      <dgm:prSet/>
      <dgm:spPr/>
      <dgm:t>
        <a:bodyPr/>
        <a:lstStyle/>
        <a:p>
          <a:endParaRPr lang="en-US" sz="1400" noProof="0" dirty="0"/>
        </a:p>
      </dgm:t>
    </dgm:pt>
    <dgm:pt modelId="{511E7827-8C48-4812-81C5-1BFB2F3AE3BA}" type="sibTrans" cxnId="{5A22C309-0586-4676-BBD3-0E8848D1186D}">
      <dgm:prSet/>
      <dgm:spPr/>
      <dgm:t>
        <a:bodyPr/>
        <a:lstStyle/>
        <a:p>
          <a:endParaRPr lang="en-US" sz="1400" noProof="0" dirty="0"/>
        </a:p>
      </dgm:t>
    </dgm:pt>
    <dgm:pt modelId="{D125D46D-5803-498C-8210-A47012081385}">
      <dgm:prSet phldrT="[Tekst]" custT="1"/>
      <dgm:spPr/>
      <dgm:t>
        <a:bodyPr/>
        <a:lstStyle/>
        <a:p>
          <a:r>
            <a:rPr lang="en-US" sz="1200" noProof="0" dirty="0" err="1"/>
            <a:t>Arithmatic</a:t>
          </a:r>
          <a:r>
            <a:rPr lang="en-US" sz="1200" noProof="0" dirty="0"/>
            <a:t>: +, -, /, *, %</a:t>
          </a:r>
        </a:p>
      </dgm:t>
    </dgm:pt>
    <dgm:pt modelId="{6C9F876D-C243-48CC-A6C6-3E603B596FCC}" type="sibTrans" cxnId="{2D0F2247-A216-40B8-8D4C-D1B2BE8034F2}">
      <dgm:prSet/>
      <dgm:spPr/>
      <dgm:t>
        <a:bodyPr/>
        <a:lstStyle/>
        <a:p>
          <a:endParaRPr lang="en-US" sz="1400" noProof="0" dirty="0"/>
        </a:p>
      </dgm:t>
    </dgm:pt>
    <dgm:pt modelId="{ECBAC60C-C54E-43D5-B4DD-7D03D17F79BB}" type="parTrans" cxnId="{2D0F2247-A216-40B8-8D4C-D1B2BE8034F2}">
      <dgm:prSet/>
      <dgm:spPr/>
      <dgm:t>
        <a:bodyPr/>
        <a:lstStyle/>
        <a:p>
          <a:endParaRPr lang="en-US" sz="1400" noProof="0" dirty="0"/>
        </a:p>
      </dgm:t>
    </dgm:pt>
    <dgm:pt modelId="{789381F5-38E8-4D18-8E95-BD320E8E1B63}">
      <dgm:prSet phldrT="[Tekst]" custT="1"/>
      <dgm:spPr/>
      <dgm:t>
        <a:bodyPr/>
        <a:lstStyle/>
        <a:p>
          <a:r>
            <a:rPr lang="en-US" sz="1200" noProof="0" dirty="0"/>
            <a:t>Relational: &lt;, &lt;=, &gt;, &gt;=, ==, !=</a:t>
          </a:r>
        </a:p>
      </dgm:t>
    </dgm:pt>
    <dgm:pt modelId="{9A4EFD8F-03F9-4ED5-B373-EE8E6CEF662D}" type="parTrans" cxnId="{876981AD-75BF-4375-8BD3-A0DA1E9791A0}">
      <dgm:prSet/>
      <dgm:spPr/>
      <dgm:t>
        <a:bodyPr/>
        <a:lstStyle/>
        <a:p>
          <a:endParaRPr lang="en-US" sz="1400" noProof="0" dirty="0"/>
        </a:p>
      </dgm:t>
    </dgm:pt>
    <dgm:pt modelId="{3D2EC0CF-B602-45D2-9AD5-1644DD271D0F}" type="sibTrans" cxnId="{876981AD-75BF-4375-8BD3-A0DA1E9791A0}">
      <dgm:prSet/>
      <dgm:spPr/>
      <dgm:t>
        <a:bodyPr/>
        <a:lstStyle/>
        <a:p>
          <a:endParaRPr lang="en-US" sz="1400" noProof="0" dirty="0"/>
        </a:p>
      </dgm:t>
    </dgm:pt>
    <dgm:pt modelId="{F53F0496-01AD-40B1-BEC5-C28B736DB0ED}">
      <dgm:prSet phldrT="[Tekst]" custT="1"/>
      <dgm:spPr/>
      <dgm:t>
        <a:bodyPr/>
        <a:lstStyle/>
        <a:p>
          <a:r>
            <a:rPr lang="en-US" sz="1200" noProof="0" dirty="0"/>
            <a:t>Logical: &amp;&amp;, ||, !</a:t>
          </a:r>
        </a:p>
      </dgm:t>
    </dgm:pt>
    <dgm:pt modelId="{D64FE767-F5E9-4BFB-BD3F-EF4B418AB559}" type="parTrans" cxnId="{19AB12D5-191F-4D42-84DE-4F0B5F501851}">
      <dgm:prSet/>
      <dgm:spPr/>
      <dgm:t>
        <a:bodyPr/>
        <a:lstStyle/>
        <a:p>
          <a:endParaRPr lang="en-US" sz="1400" noProof="0" dirty="0"/>
        </a:p>
      </dgm:t>
    </dgm:pt>
    <dgm:pt modelId="{75047260-0C40-4E21-ACA0-4A586AC16CDB}" type="sibTrans" cxnId="{19AB12D5-191F-4D42-84DE-4F0B5F501851}">
      <dgm:prSet/>
      <dgm:spPr/>
      <dgm:t>
        <a:bodyPr/>
        <a:lstStyle/>
        <a:p>
          <a:endParaRPr lang="en-US" sz="1400" noProof="0" dirty="0"/>
        </a:p>
      </dgm:t>
    </dgm:pt>
    <dgm:pt modelId="{A5734974-0BE2-4CD5-99FC-825F199813B3}">
      <dgm:prSet phldrT="[Tekst]" custT="1"/>
      <dgm:spPr/>
      <dgm:t>
        <a:bodyPr/>
        <a:lstStyle/>
        <a:p>
          <a:r>
            <a:rPr lang="en-US" sz="1200" noProof="0" dirty="0"/>
            <a:t>Bitwise: &amp;, |, &lt;&lt;, &gt;&gt;, ~, ^</a:t>
          </a:r>
        </a:p>
      </dgm:t>
    </dgm:pt>
    <dgm:pt modelId="{8C2BF4B1-B6F2-4A77-97BB-A66B22F99EB5}" type="parTrans" cxnId="{777BBB1E-A092-4BFA-A01E-15F297309BC0}">
      <dgm:prSet/>
      <dgm:spPr/>
      <dgm:t>
        <a:bodyPr/>
        <a:lstStyle/>
        <a:p>
          <a:endParaRPr lang="en-US" sz="1400" noProof="0" dirty="0"/>
        </a:p>
      </dgm:t>
    </dgm:pt>
    <dgm:pt modelId="{EBB34965-3941-495F-8828-2B62F607CF25}" type="sibTrans" cxnId="{777BBB1E-A092-4BFA-A01E-15F297309BC0}">
      <dgm:prSet/>
      <dgm:spPr/>
      <dgm:t>
        <a:bodyPr/>
        <a:lstStyle/>
        <a:p>
          <a:endParaRPr lang="en-US" sz="1400" noProof="0" dirty="0"/>
        </a:p>
      </dgm:t>
    </dgm:pt>
    <dgm:pt modelId="{A14220CC-E46E-4BB5-A14B-0F59CA674199}">
      <dgm:prSet phldrT="[Tekst]" custT="1"/>
      <dgm:spPr/>
      <dgm:t>
        <a:bodyPr/>
        <a:lstStyle/>
        <a:p>
          <a:r>
            <a:rPr lang="en-US" sz="1200" noProof="0" dirty="0"/>
            <a:t>"Hello, World!"</a:t>
          </a:r>
        </a:p>
      </dgm:t>
    </dgm:pt>
    <dgm:pt modelId="{B088BEBF-AE62-4103-8EC7-80EA85259D7F}" type="parTrans" cxnId="{03DFE3FF-FA26-40CC-9B65-624CC6B53608}">
      <dgm:prSet/>
      <dgm:spPr/>
      <dgm:t>
        <a:bodyPr/>
        <a:lstStyle/>
        <a:p>
          <a:endParaRPr lang="en-US" sz="1400" noProof="0" dirty="0"/>
        </a:p>
      </dgm:t>
    </dgm:pt>
    <dgm:pt modelId="{3D14F5B7-8E45-416A-A422-19F15DB604C5}" type="sibTrans" cxnId="{03DFE3FF-FA26-40CC-9B65-624CC6B53608}">
      <dgm:prSet/>
      <dgm:spPr/>
      <dgm:t>
        <a:bodyPr/>
        <a:lstStyle/>
        <a:p>
          <a:endParaRPr lang="en-US" sz="1400" noProof="0" dirty="0"/>
        </a:p>
      </dgm:t>
    </dgm:pt>
    <dgm:pt modelId="{743610C1-9835-4646-A186-61AF59C69A49}">
      <dgm:prSet phldrT="[Tekst]" custT="1"/>
      <dgm:spPr/>
      <dgm:t>
        <a:bodyPr/>
        <a:lstStyle/>
        <a:p>
          <a:r>
            <a:rPr lang="en-US" sz="1200" noProof="0" dirty="0"/>
            <a:t>Integer</a:t>
          </a:r>
        </a:p>
      </dgm:t>
    </dgm:pt>
    <dgm:pt modelId="{6EDA1C38-4764-4423-8060-5ED8CCC0F01A}" type="parTrans" cxnId="{EE8F14E8-23AD-46BF-8DB9-EB490DF860F0}">
      <dgm:prSet/>
      <dgm:spPr/>
      <dgm:t>
        <a:bodyPr/>
        <a:lstStyle/>
        <a:p>
          <a:endParaRPr lang="en-US" sz="1400" noProof="0" dirty="0"/>
        </a:p>
      </dgm:t>
    </dgm:pt>
    <dgm:pt modelId="{13176DFB-8060-426F-95B7-3C1710C0F4B6}" type="sibTrans" cxnId="{EE8F14E8-23AD-46BF-8DB9-EB490DF860F0}">
      <dgm:prSet/>
      <dgm:spPr/>
      <dgm:t>
        <a:bodyPr/>
        <a:lstStyle/>
        <a:p>
          <a:endParaRPr lang="en-US" sz="1400" noProof="0" dirty="0"/>
        </a:p>
      </dgm:t>
    </dgm:pt>
    <dgm:pt modelId="{B6D2EDFE-802F-4E0C-93BF-A0ED98D0E7F6}">
      <dgm:prSet phldrT="[Tekst]" custT="1"/>
      <dgm:spPr/>
      <dgm:t>
        <a:bodyPr/>
        <a:lstStyle/>
        <a:p>
          <a:r>
            <a:rPr lang="en-US" sz="1200" noProof="0" dirty="0"/>
            <a:t>Float</a:t>
          </a:r>
        </a:p>
      </dgm:t>
    </dgm:pt>
    <dgm:pt modelId="{47311D9D-83D8-4ACE-B991-1A0240300974}" type="parTrans" cxnId="{E6006B6D-1FA5-4923-AB45-E77CB3871ADC}">
      <dgm:prSet/>
      <dgm:spPr/>
      <dgm:t>
        <a:bodyPr/>
        <a:lstStyle/>
        <a:p>
          <a:endParaRPr lang="en-US" sz="1400" noProof="0" dirty="0"/>
        </a:p>
      </dgm:t>
    </dgm:pt>
    <dgm:pt modelId="{2B79E227-8857-4522-97AB-48E450018EF2}" type="sibTrans" cxnId="{E6006B6D-1FA5-4923-AB45-E77CB3871ADC}">
      <dgm:prSet/>
      <dgm:spPr/>
      <dgm:t>
        <a:bodyPr/>
        <a:lstStyle/>
        <a:p>
          <a:endParaRPr lang="en-US" sz="1400" noProof="0" dirty="0"/>
        </a:p>
      </dgm:t>
    </dgm:pt>
    <dgm:pt modelId="{F35C074E-D97A-4488-BCC5-DD2EC3E4159B}">
      <dgm:prSet phldrT="[Tekst]" custT="1"/>
      <dgm:spPr/>
      <dgm:t>
        <a:bodyPr/>
        <a:lstStyle/>
        <a:p>
          <a:r>
            <a:rPr lang="en-US" sz="1200" noProof="0" dirty="0"/>
            <a:t>Character</a:t>
          </a:r>
        </a:p>
      </dgm:t>
    </dgm:pt>
    <dgm:pt modelId="{4E44B729-4FD2-400E-8B90-BD1D868B0915}" type="parTrans" cxnId="{50F60C8B-23EB-450B-BD68-60C2AD72238A}">
      <dgm:prSet/>
      <dgm:spPr/>
      <dgm:t>
        <a:bodyPr/>
        <a:lstStyle/>
        <a:p>
          <a:endParaRPr lang="en-US" sz="1400" noProof="0" dirty="0"/>
        </a:p>
      </dgm:t>
    </dgm:pt>
    <dgm:pt modelId="{4BEFC5DD-50E1-4FBC-8871-071A9976849E}" type="sibTrans" cxnId="{50F60C8B-23EB-450B-BD68-60C2AD72238A}">
      <dgm:prSet/>
      <dgm:spPr/>
      <dgm:t>
        <a:bodyPr/>
        <a:lstStyle/>
        <a:p>
          <a:endParaRPr lang="en-US" sz="1400" noProof="0" dirty="0"/>
        </a:p>
      </dgm:t>
    </dgm:pt>
    <dgm:pt modelId="{D379CC98-9369-4B4E-AFF9-DCF4FDEA7672}">
      <dgm:prSet phldrT="[Tekst]" custT="1"/>
      <dgm:spPr/>
      <dgm:t>
        <a:bodyPr/>
        <a:lstStyle/>
        <a:p>
          <a:r>
            <a:rPr lang="en-US" sz="1400" noProof="0" dirty="0"/>
            <a:t>Special Characters</a:t>
          </a:r>
        </a:p>
      </dgm:t>
    </dgm:pt>
    <dgm:pt modelId="{3C498F2D-6E89-4945-84AB-C0166F5E6B66}" type="parTrans" cxnId="{F98607BB-FCE2-4D66-9362-2D3214635102}">
      <dgm:prSet/>
      <dgm:spPr/>
      <dgm:t>
        <a:bodyPr/>
        <a:lstStyle/>
        <a:p>
          <a:endParaRPr lang="en-US" noProof="0" dirty="0"/>
        </a:p>
      </dgm:t>
    </dgm:pt>
    <dgm:pt modelId="{D8D87258-3AAC-4040-AA74-C678A2F6A4B8}" type="sibTrans" cxnId="{F98607BB-FCE2-4D66-9362-2D3214635102}">
      <dgm:prSet/>
      <dgm:spPr/>
      <dgm:t>
        <a:bodyPr/>
        <a:lstStyle/>
        <a:p>
          <a:endParaRPr lang="en-US" noProof="0" dirty="0"/>
        </a:p>
      </dgm:t>
    </dgm:pt>
    <dgm:pt modelId="{35B1A56A-297B-4326-8815-E7CCDD729A8D}">
      <dgm:prSet phldrT="[Tekst]" custT="1"/>
      <dgm:spPr/>
      <dgm:t>
        <a:bodyPr/>
        <a:lstStyle/>
        <a:p>
          <a:r>
            <a:rPr lang="en-US" sz="1400" noProof="0" dirty="0"/>
            <a:t>Identifies</a:t>
          </a:r>
          <a:br>
            <a:rPr lang="en-US" sz="1400" noProof="0" dirty="0"/>
          </a:br>
          <a:r>
            <a:rPr lang="en-US" sz="1400" noProof="0" dirty="0"/>
            <a:t>(user-defined)</a:t>
          </a:r>
        </a:p>
      </dgm:t>
    </dgm:pt>
    <dgm:pt modelId="{4F079034-0A01-4BF7-A6C0-E37F7B442244}" type="parTrans" cxnId="{04C15435-C161-4B89-B68A-766FF58653FF}">
      <dgm:prSet/>
      <dgm:spPr/>
      <dgm:t>
        <a:bodyPr/>
        <a:lstStyle/>
        <a:p>
          <a:endParaRPr lang="en-US" noProof="0" dirty="0"/>
        </a:p>
      </dgm:t>
    </dgm:pt>
    <dgm:pt modelId="{06AE8BEB-D9BA-4651-B908-BB7E024E3256}" type="sibTrans" cxnId="{04C15435-C161-4B89-B68A-766FF58653FF}">
      <dgm:prSet/>
      <dgm:spPr/>
      <dgm:t>
        <a:bodyPr/>
        <a:lstStyle/>
        <a:p>
          <a:endParaRPr lang="en-US" noProof="0" dirty="0"/>
        </a:p>
      </dgm:t>
    </dgm:pt>
    <dgm:pt modelId="{69E7C492-A0CD-449E-9C33-4CAE3655DFB0}">
      <dgm:prSet phldrT="[Tekst]" custT="1"/>
      <dgm:spPr/>
      <dgm:t>
        <a:bodyPr/>
        <a:lstStyle/>
        <a:p>
          <a:r>
            <a:rPr lang="da-DK" sz="1200" noProof="0" dirty="0" err="1"/>
            <a:t>Conditonal</a:t>
          </a:r>
          <a:r>
            <a:rPr lang="da-DK" sz="1200" noProof="0" dirty="0"/>
            <a:t>: ? :</a:t>
          </a:r>
          <a:endParaRPr lang="en-US" sz="1200" noProof="0" dirty="0"/>
        </a:p>
      </dgm:t>
    </dgm:pt>
    <dgm:pt modelId="{E252E372-499C-4A2A-9F73-A5A42CA6D3ED}" type="parTrans" cxnId="{396F8493-FD28-41DB-B26E-EDC61B59B918}">
      <dgm:prSet/>
      <dgm:spPr/>
      <dgm:t>
        <a:bodyPr/>
        <a:lstStyle/>
        <a:p>
          <a:endParaRPr lang="en-US"/>
        </a:p>
      </dgm:t>
    </dgm:pt>
    <dgm:pt modelId="{2900A165-48FB-4ECC-881B-369CF6B53168}" type="sibTrans" cxnId="{396F8493-FD28-41DB-B26E-EDC61B59B918}">
      <dgm:prSet/>
      <dgm:spPr/>
      <dgm:t>
        <a:bodyPr/>
        <a:lstStyle/>
        <a:p>
          <a:endParaRPr lang="en-US"/>
        </a:p>
      </dgm:t>
    </dgm:pt>
    <dgm:pt modelId="{03C281E7-DDB5-49A7-B1F9-898033612503}">
      <dgm:prSet phldrT="[Tekst]" custT="1"/>
      <dgm:spPr/>
      <dgm:t>
        <a:bodyPr/>
        <a:lstStyle/>
        <a:p>
          <a:r>
            <a:rPr lang="da-DK" sz="1200" noProof="0" dirty="0" err="1"/>
            <a:t>Assignment</a:t>
          </a:r>
          <a:r>
            <a:rPr lang="da-DK" sz="1200" noProof="0" dirty="0"/>
            <a:t>: =, +=, -=, *=, /=, %=</a:t>
          </a:r>
          <a:endParaRPr lang="en-US" sz="1200" noProof="0" dirty="0"/>
        </a:p>
      </dgm:t>
    </dgm:pt>
    <dgm:pt modelId="{AD1672D5-A022-4166-B47C-FDADE706D3DF}" type="parTrans" cxnId="{0F9D7608-C575-4A39-B343-A20803F3485F}">
      <dgm:prSet/>
      <dgm:spPr/>
      <dgm:t>
        <a:bodyPr/>
        <a:lstStyle/>
        <a:p>
          <a:endParaRPr lang="en-US"/>
        </a:p>
      </dgm:t>
    </dgm:pt>
    <dgm:pt modelId="{7E4A52EC-6D57-4D82-AA8E-ADC5C6967529}" type="sibTrans" cxnId="{0F9D7608-C575-4A39-B343-A20803F3485F}">
      <dgm:prSet/>
      <dgm:spPr/>
      <dgm:t>
        <a:bodyPr/>
        <a:lstStyle/>
        <a:p>
          <a:endParaRPr lang="en-US"/>
        </a:p>
      </dgm:t>
    </dgm:pt>
    <dgm:pt modelId="{B3FB488A-56A7-4EA8-BCA2-4C93732FA7FC}">
      <dgm:prSet phldrT="[Tekst]" custT="1"/>
      <dgm:spPr/>
      <dgm:t>
        <a:bodyPr/>
        <a:lstStyle/>
        <a:p>
          <a:r>
            <a:rPr lang="da-DK" sz="1200" noProof="0" dirty="0" err="1"/>
            <a:t>while</a:t>
          </a:r>
          <a:endParaRPr lang="en-US" sz="1200" noProof="0" dirty="0"/>
        </a:p>
      </dgm:t>
    </dgm:pt>
    <dgm:pt modelId="{97117355-84E6-4A4D-BFA7-120FDBB4E866}" type="parTrans" cxnId="{7C107DE4-9BF6-4546-92F3-5F2B2D3F9995}">
      <dgm:prSet/>
      <dgm:spPr/>
      <dgm:t>
        <a:bodyPr/>
        <a:lstStyle/>
        <a:p>
          <a:endParaRPr lang="en-US"/>
        </a:p>
      </dgm:t>
    </dgm:pt>
    <dgm:pt modelId="{F6FEBA50-1639-47B5-8AE9-FDCF9C71F566}" type="sibTrans" cxnId="{7C107DE4-9BF6-4546-92F3-5F2B2D3F9995}">
      <dgm:prSet/>
      <dgm:spPr/>
      <dgm:t>
        <a:bodyPr/>
        <a:lstStyle/>
        <a:p>
          <a:endParaRPr lang="en-US"/>
        </a:p>
      </dgm:t>
    </dgm:pt>
    <dgm:pt modelId="{884C1984-A1DE-4153-AEE6-77E310F90212}">
      <dgm:prSet phldrT="[Tekst]" custT="1"/>
      <dgm:spPr/>
      <dgm:t>
        <a:bodyPr/>
        <a:lstStyle/>
        <a:p>
          <a:r>
            <a:rPr lang="da-DK" sz="1200" noProof="0" dirty="0" err="1"/>
            <a:t>if</a:t>
          </a:r>
          <a:endParaRPr lang="en-US" sz="1200" noProof="0" dirty="0"/>
        </a:p>
      </dgm:t>
    </dgm:pt>
    <dgm:pt modelId="{9F45F503-4A73-489C-AE85-E10536341517}" type="parTrans" cxnId="{26EE6089-67EB-4E8F-A947-12A5DC5DFF7C}">
      <dgm:prSet/>
      <dgm:spPr/>
      <dgm:t>
        <a:bodyPr/>
        <a:lstStyle/>
        <a:p>
          <a:endParaRPr lang="en-US"/>
        </a:p>
      </dgm:t>
    </dgm:pt>
    <dgm:pt modelId="{E7AE3888-5294-4112-B3E9-C4445FFEE8F7}" type="sibTrans" cxnId="{26EE6089-67EB-4E8F-A947-12A5DC5DFF7C}">
      <dgm:prSet/>
      <dgm:spPr/>
      <dgm:t>
        <a:bodyPr/>
        <a:lstStyle/>
        <a:p>
          <a:endParaRPr lang="en-US"/>
        </a:p>
      </dgm:t>
    </dgm:pt>
    <dgm:pt modelId="{45C564E4-40E9-40A3-9415-C70F26DC6101}">
      <dgm:prSet phldrT="[Tekst]" custT="1"/>
      <dgm:spPr/>
      <dgm:t>
        <a:bodyPr/>
        <a:lstStyle/>
        <a:p>
          <a:r>
            <a:rPr lang="da-DK" sz="1200" noProof="0" dirty="0" err="1"/>
            <a:t>int</a:t>
          </a:r>
          <a:endParaRPr lang="da-DK" sz="1200" noProof="0" dirty="0"/>
        </a:p>
      </dgm:t>
    </dgm:pt>
    <dgm:pt modelId="{89689489-F1A5-4E95-B0DB-755A3DA4438C}" type="parTrans" cxnId="{5917184B-1580-49C7-85F5-E8AA55ED4AB4}">
      <dgm:prSet/>
      <dgm:spPr/>
      <dgm:t>
        <a:bodyPr/>
        <a:lstStyle/>
        <a:p>
          <a:endParaRPr lang="en-US"/>
        </a:p>
      </dgm:t>
    </dgm:pt>
    <dgm:pt modelId="{1A0A6A6E-A427-48F9-BAB2-EAFB47E7C44D}" type="sibTrans" cxnId="{5917184B-1580-49C7-85F5-E8AA55ED4AB4}">
      <dgm:prSet/>
      <dgm:spPr/>
      <dgm:t>
        <a:bodyPr/>
        <a:lstStyle/>
        <a:p>
          <a:endParaRPr lang="en-US"/>
        </a:p>
      </dgm:t>
    </dgm:pt>
    <dgm:pt modelId="{3FB1CA0A-1F40-4061-847C-0A288031E770}">
      <dgm:prSet phldrT="[Tekst]" custT="1"/>
      <dgm:spPr/>
      <dgm:t>
        <a:bodyPr/>
        <a:lstStyle/>
        <a:p>
          <a:r>
            <a:rPr lang="da-DK" sz="1200" noProof="0" dirty="0"/>
            <a:t>break</a:t>
          </a:r>
        </a:p>
      </dgm:t>
    </dgm:pt>
    <dgm:pt modelId="{F027E8DD-E0AE-4EA9-87D6-E322B12D7AB2}" type="parTrans" cxnId="{25C3FAFB-EF76-4941-9547-4C0F328A9926}">
      <dgm:prSet/>
      <dgm:spPr/>
      <dgm:t>
        <a:bodyPr/>
        <a:lstStyle/>
        <a:p>
          <a:endParaRPr lang="en-US"/>
        </a:p>
      </dgm:t>
    </dgm:pt>
    <dgm:pt modelId="{25DC9335-FEEC-460D-97A6-F2B52236320D}" type="sibTrans" cxnId="{25C3FAFB-EF76-4941-9547-4C0F328A9926}">
      <dgm:prSet/>
      <dgm:spPr/>
      <dgm:t>
        <a:bodyPr/>
        <a:lstStyle/>
        <a:p>
          <a:endParaRPr lang="en-US"/>
        </a:p>
      </dgm:t>
    </dgm:pt>
    <dgm:pt modelId="{8D362794-51A7-4CE6-994A-4BED6DDDD02F}">
      <dgm:prSet phldrT="[Tekst]" custT="1"/>
      <dgm:spPr/>
      <dgm:t>
        <a:bodyPr/>
        <a:lstStyle/>
        <a:p>
          <a:r>
            <a:rPr lang="da-DK" sz="1200" noProof="0" dirty="0"/>
            <a:t>…</a:t>
          </a:r>
        </a:p>
      </dgm:t>
    </dgm:pt>
    <dgm:pt modelId="{0B55604C-08DB-49D8-95D1-C5D051A8B65C}" type="parTrans" cxnId="{2F9AEF9F-ED08-409E-B744-C13805C705AF}">
      <dgm:prSet/>
      <dgm:spPr/>
      <dgm:t>
        <a:bodyPr/>
        <a:lstStyle/>
        <a:p>
          <a:endParaRPr lang="en-US"/>
        </a:p>
      </dgm:t>
    </dgm:pt>
    <dgm:pt modelId="{33492943-4029-4ACD-8885-54F69BC3DBA4}" type="sibTrans" cxnId="{2F9AEF9F-ED08-409E-B744-C13805C705AF}">
      <dgm:prSet/>
      <dgm:spPr/>
      <dgm:t>
        <a:bodyPr/>
        <a:lstStyle/>
        <a:p>
          <a:endParaRPr lang="en-US"/>
        </a:p>
      </dgm:t>
    </dgm:pt>
    <dgm:pt modelId="{C7CCA8F1-3F96-4E96-90F5-ECD1D2FEC15E}">
      <dgm:prSet phldrT="[Tekst]" custT="1"/>
      <dgm:spPr/>
      <dgm:t>
        <a:bodyPr/>
        <a:lstStyle/>
        <a:p>
          <a:r>
            <a:rPr lang="da-DK" sz="1400" noProof="0" dirty="0"/>
            <a:t>{}, [], (), \, /, #, …</a:t>
          </a:r>
          <a:endParaRPr lang="en-US" sz="1400" noProof="0" dirty="0"/>
        </a:p>
      </dgm:t>
    </dgm:pt>
    <dgm:pt modelId="{3878C5AF-3488-462E-B12B-FB7AE2419769}" type="parTrans" cxnId="{7BFF7D9D-BA04-4420-B1F7-E69CC4FD6E93}">
      <dgm:prSet/>
      <dgm:spPr/>
      <dgm:t>
        <a:bodyPr/>
        <a:lstStyle/>
        <a:p>
          <a:endParaRPr lang="en-US"/>
        </a:p>
      </dgm:t>
    </dgm:pt>
    <dgm:pt modelId="{62AECA73-9CA6-4492-A1EF-A28A6C22754E}" type="sibTrans" cxnId="{7BFF7D9D-BA04-4420-B1F7-E69CC4FD6E93}">
      <dgm:prSet/>
      <dgm:spPr/>
      <dgm:t>
        <a:bodyPr/>
        <a:lstStyle/>
        <a:p>
          <a:endParaRPr lang="en-US"/>
        </a:p>
      </dgm:t>
    </dgm:pt>
    <dgm:pt modelId="{192579A5-D0C0-4988-A61F-D700CAF33C1A}">
      <dgm:prSet phldrT="[Tekst]" custT="1"/>
      <dgm:spPr/>
      <dgm:t>
        <a:bodyPr/>
        <a:lstStyle/>
        <a:p>
          <a:r>
            <a:rPr lang="da-DK" sz="1400" noProof="0" dirty="0"/>
            <a:t>Variable </a:t>
          </a:r>
          <a:r>
            <a:rPr lang="da-DK" sz="1400" noProof="0" dirty="0" err="1"/>
            <a:t>names</a:t>
          </a:r>
          <a:endParaRPr lang="en-US" sz="1400" noProof="0" dirty="0"/>
        </a:p>
      </dgm:t>
    </dgm:pt>
    <dgm:pt modelId="{8DC9798A-47C2-4F1F-B828-299329938384}" type="parTrans" cxnId="{C01D3D05-0290-40E1-B6DD-FD6C8EF12043}">
      <dgm:prSet/>
      <dgm:spPr/>
      <dgm:t>
        <a:bodyPr/>
        <a:lstStyle/>
        <a:p>
          <a:endParaRPr lang="en-US"/>
        </a:p>
      </dgm:t>
    </dgm:pt>
    <dgm:pt modelId="{A7E6D7B2-BB6E-4758-A632-1385A3A872FF}" type="sibTrans" cxnId="{C01D3D05-0290-40E1-B6DD-FD6C8EF12043}">
      <dgm:prSet/>
      <dgm:spPr/>
      <dgm:t>
        <a:bodyPr/>
        <a:lstStyle/>
        <a:p>
          <a:endParaRPr lang="en-US"/>
        </a:p>
      </dgm:t>
    </dgm:pt>
    <dgm:pt modelId="{3D084AE4-D05E-494C-B4E3-F39A1D52C591}">
      <dgm:prSet phldrT="[Tekst]" custT="1"/>
      <dgm:spPr/>
      <dgm:t>
        <a:bodyPr/>
        <a:lstStyle/>
        <a:p>
          <a:r>
            <a:rPr lang="da-DK" sz="1400" noProof="0" dirty="0" err="1"/>
            <a:t>Function</a:t>
          </a:r>
          <a:r>
            <a:rPr lang="da-DK" sz="1400" noProof="0" dirty="0"/>
            <a:t> </a:t>
          </a:r>
          <a:r>
            <a:rPr lang="da-DK" sz="1400" noProof="0" dirty="0" err="1"/>
            <a:t>names</a:t>
          </a:r>
          <a:endParaRPr lang="en-US" sz="1400" noProof="0" dirty="0"/>
        </a:p>
      </dgm:t>
    </dgm:pt>
    <dgm:pt modelId="{32518531-7CC5-462C-AFF4-DB44ACB99C69}" type="parTrans" cxnId="{13487F7B-8DC2-4BD8-BBCA-081021E23F87}">
      <dgm:prSet/>
      <dgm:spPr/>
      <dgm:t>
        <a:bodyPr/>
        <a:lstStyle/>
        <a:p>
          <a:endParaRPr lang="en-US"/>
        </a:p>
      </dgm:t>
    </dgm:pt>
    <dgm:pt modelId="{BA990C9E-6FD3-4A41-BBB1-5006A9BE99DF}" type="sibTrans" cxnId="{13487F7B-8DC2-4BD8-BBCA-081021E23F87}">
      <dgm:prSet/>
      <dgm:spPr/>
      <dgm:t>
        <a:bodyPr/>
        <a:lstStyle/>
        <a:p>
          <a:endParaRPr lang="en-US"/>
        </a:p>
      </dgm:t>
    </dgm:pt>
    <dgm:pt modelId="{886D2F41-786F-4318-B212-1E2024B15B92}" type="pres">
      <dgm:prSet presAssocID="{EBC44CF8-5592-46A1-B2EA-2306C7A7B9D8}" presName="hierChild1" presStyleCnt="0">
        <dgm:presLayoutVars>
          <dgm:orgChart val="1"/>
          <dgm:chPref val="1"/>
          <dgm:dir/>
          <dgm:animOne val="branch"/>
          <dgm:animLvl val="lvl"/>
          <dgm:resizeHandles/>
        </dgm:presLayoutVars>
      </dgm:prSet>
      <dgm:spPr/>
    </dgm:pt>
    <dgm:pt modelId="{545F85D4-67AA-47E0-A140-513A42EFBDC6}" type="pres">
      <dgm:prSet presAssocID="{4224F16D-E4C0-4250-9EFA-7C747A39F793}" presName="hierRoot1" presStyleCnt="0">
        <dgm:presLayoutVars>
          <dgm:hierBranch val="init"/>
        </dgm:presLayoutVars>
      </dgm:prSet>
      <dgm:spPr/>
    </dgm:pt>
    <dgm:pt modelId="{D103BD23-C52E-43FB-B1A0-12FE9F1645D2}" type="pres">
      <dgm:prSet presAssocID="{4224F16D-E4C0-4250-9EFA-7C747A39F793}" presName="rootComposite1" presStyleCnt="0"/>
      <dgm:spPr/>
    </dgm:pt>
    <dgm:pt modelId="{241526F4-D093-4E9D-BAED-0695FD37EEE8}" type="pres">
      <dgm:prSet presAssocID="{4224F16D-E4C0-4250-9EFA-7C747A39F793}" presName="rootText1" presStyleLbl="node0" presStyleIdx="0" presStyleCnt="1" custScaleX="142928" custLinFactNeighborX="800" custLinFactNeighborY="-45832">
        <dgm:presLayoutVars>
          <dgm:chPref val="3"/>
        </dgm:presLayoutVars>
      </dgm:prSet>
      <dgm:spPr/>
    </dgm:pt>
    <dgm:pt modelId="{33BDA6D9-DC2C-4318-B5F5-6BC0E90EE1BF}" type="pres">
      <dgm:prSet presAssocID="{4224F16D-E4C0-4250-9EFA-7C747A39F793}" presName="rootConnector1" presStyleLbl="node1" presStyleIdx="0" presStyleCnt="0"/>
      <dgm:spPr/>
    </dgm:pt>
    <dgm:pt modelId="{36F88AE2-1502-4FB0-8D52-E293D086CAD7}" type="pres">
      <dgm:prSet presAssocID="{4224F16D-E4C0-4250-9EFA-7C747A39F793}" presName="hierChild2" presStyleCnt="0"/>
      <dgm:spPr/>
    </dgm:pt>
    <dgm:pt modelId="{00B09104-B5E2-4D1F-9BEE-CACA494E029F}" type="pres">
      <dgm:prSet presAssocID="{5BA73491-6D8F-4D54-8C22-ED9718E8C773}" presName="Name37" presStyleLbl="parChTrans1D2" presStyleIdx="0" presStyleCnt="6"/>
      <dgm:spPr/>
    </dgm:pt>
    <dgm:pt modelId="{BA149A03-F73F-4AA7-AD37-E5698B8F6BFC}" type="pres">
      <dgm:prSet presAssocID="{633632CF-3971-4DAE-9D7B-30F94F90EF74}" presName="hierRoot2" presStyleCnt="0">
        <dgm:presLayoutVars>
          <dgm:hierBranch val="init"/>
        </dgm:presLayoutVars>
      </dgm:prSet>
      <dgm:spPr/>
    </dgm:pt>
    <dgm:pt modelId="{142ABBC2-9ED0-40FD-8E81-AA6A7DD4CF1B}" type="pres">
      <dgm:prSet presAssocID="{633632CF-3971-4DAE-9D7B-30F94F90EF74}" presName="rootComposite" presStyleCnt="0"/>
      <dgm:spPr/>
    </dgm:pt>
    <dgm:pt modelId="{316149DD-4A20-479B-BCF0-4A4887F9049D}" type="pres">
      <dgm:prSet presAssocID="{633632CF-3971-4DAE-9D7B-30F94F90EF74}" presName="rootText" presStyleLbl="node2" presStyleIdx="0" presStyleCnt="6" custScaleX="96031" custLinFactNeighborX="-85056">
        <dgm:presLayoutVars>
          <dgm:chPref val="3"/>
        </dgm:presLayoutVars>
      </dgm:prSet>
      <dgm:spPr/>
    </dgm:pt>
    <dgm:pt modelId="{6F32CBB0-2A11-45F0-8023-5D2196D052D7}" type="pres">
      <dgm:prSet presAssocID="{633632CF-3971-4DAE-9D7B-30F94F90EF74}" presName="rootConnector" presStyleLbl="node2" presStyleIdx="0" presStyleCnt="6"/>
      <dgm:spPr/>
    </dgm:pt>
    <dgm:pt modelId="{D6C33E95-60B8-4147-92BB-08CEBB19D089}" type="pres">
      <dgm:prSet presAssocID="{633632CF-3971-4DAE-9D7B-30F94F90EF74}" presName="hierChild4" presStyleCnt="0"/>
      <dgm:spPr/>
    </dgm:pt>
    <dgm:pt modelId="{712FB5CE-CA05-43F6-82C8-E8310F63E86A}" type="pres">
      <dgm:prSet presAssocID="{F77BA94F-5F5A-4244-B671-7D147C089B9A}" presName="Name37" presStyleLbl="parChTrans1D3" presStyleIdx="0" presStyleCnt="19"/>
      <dgm:spPr/>
    </dgm:pt>
    <dgm:pt modelId="{CCC6A562-BD99-40AF-BD66-C86AE2C38048}" type="pres">
      <dgm:prSet presAssocID="{9C26E6AD-47AB-46A2-B2EA-EF1F57DFDC1B}" presName="hierRoot2" presStyleCnt="0">
        <dgm:presLayoutVars>
          <dgm:hierBranch val="init"/>
        </dgm:presLayoutVars>
      </dgm:prSet>
      <dgm:spPr/>
    </dgm:pt>
    <dgm:pt modelId="{E767134E-7638-4900-A177-CD9D77276893}" type="pres">
      <dgm:prSet presAssocID="{9C26E6AD-47AB-46A2-B2EA-EF1F57DFDC1B}" presName="rootComposite" presStyleCnt="0"/>
      <dgm:spPr/>
    </dgm:pt>
    <dgm:pt modelId="{B7050186-4FB5-4A46-BFA1-81A4CAF3AC74}" type="pres">
      <dgm:prSet presAssocID="{9C26E6AD-47AB-46A2-B2EA-EF1F57DFDC1B}" presName="rootText" presStyleLbl="node3" presStyleIdx="0" presStyleCnt="19" custScaleX="103176" custScaleY="56948" custLinFactNeighborX="-65073" custLinFactNeighborY="513">
        <dgm:presLayoutVars>
          <dgm:chPref val="3"/>
        </dgm:presLayoutVars>
      </dgm:prSet>
      <dgm:spPr/>
    </dgm:pt>
    <dgm:pt modelId="{62F09096-4F77-4DE7-A555-8295D0B932D8}" type="pres">
      <dgm:prSet presAssocID="{9C26E6AD-47AB-46A2-B2EA-EF1F57DFDC1B}" presName="rootConnector" presStyleLbl="node3" presStyleIdx="0" presStyleCnt="19"/>
      <dgm:spPr/>
    </dgm:pt>
    <dgm:pt modelId="{057E8616-57D7-4D07-9870-92B2E038A22C}" type="pres">
      <dgm:prSet presAssocID="{9C26E6AD-47AB-46A2-B2EA-EF1F57DFDC1B}" presName="hierChild4" presStyleCnt="0"/>
      <dgm:spPr/>
    </dgm:pt>
    <dgm:pt modelId="{6A27063C-A5A4-4D82-A750-A8CE64CE715F}" type="pres">
      <dgm:prSet presAssocID="{9C26E6AD-47AB-46A2-B2EA-EF1F57DFDC1B}" presName="hierChild5" presStyleCnt="0"/>
      <dgm:spPr/>
    </dgm:pt>
    <dgm:pt modelId="{1626811E-630B-4776-B269-D80AA91087E5}" type="pres">
      <dgm:prSet presAssocID="{97117355-84E6-4A4D-BFA7-120FDBB4E866}" presName="Name37" presStyleLbl="parChTrans1D3" presStyleIdx="1" presStyleCnt="19"/>
      <dgm:spPr/>
    </dgm:pt>
    <dgm:pt modelId="{6988A93A-7A65-402A-9BB0-4F4FEFF6F2D8}" type="pres">
      <dgm:prSet presAssocID="{B3FB488A-56A7-4EA8-BCA2-4C93732FA7FC}" presName="hierRoot2" presStyleCnt="0">
        <dgm:presLayoutVars>
          <dgm:hierBranch val="init"/>
        </dgm:presLayoutVars>
      </dgm:prSet>
      <dgm:spPr/>
    </dgm:pt>
    <dgm:pt modelId="{1C3E9D2E-450E-49C9-BCFF-BC3366FBC979}" type="pres">
      <dgm:prSet presAssocID="{B3FB488A-56A7-4EA8-BCA2-4C93732FA7FC}" presName="rootComposite" presStyleCnt="0"/>
      <dgm:spPr/>
    </dgm:pt>
    <dgm:pt modelId="{FE72D7D6-90BC-428A-9F13-437DFEDD1E5A}" type="pres">
      <dgm:prSet presAssocID="{B3FB488A-56A7-4EA8-BCA2-4C93732FA7FC}" presName="rootText" presStyleLbl="node3" presStyleIdx="1" presStyleCnt="19" custScaleX="100000" custScaleY="56948" custLinFactNeighborX="-65073" custLinFactNeighborY="513">
        <dgm:presLayoutVars>
          <dgm:chPref val="3"/>
        </dgm:presLayoutVars>
      </dgm:prSet>
      <dgm:spPr/>
    </dgm:pt>
    <dgm:pt modelId="{C993D4B0-B573-42C4-A863-AB15C8D0AC83}" type="pres">
      <dgm:prSet presAssocID="{B3FB488A-56A7-4EA8-BCA2-4C93732FA7FC}" presName="rootConnector" presStyleLbl="node3" presStyleIdx="1" presStyleCnt="19"/>
      <dgm:spPr/>
    </dgm:pt>
    <dgm:pt modelId="{574B50B6-E3B9-4EE9-9516-77ECD21F9D31}" type="pres">
      <dgm:prSet presAssocID="{B3FB488A-56A7-4EA8-BCA2-4C93732FA7FC}" presName="hierChild4" presStyleCnt="0"/>
      <dgm:spPr/>
    </dgm:pt>
    <dgm:pt modelId="{6153F0B6-C50A-4547-AC09-E3CBFB7A2BDF}" type="pres">
      <dgm:prSet presAssocID="{B3FB488A-56A7-4EA8-BCA2-4C93732FA7FC}" presName="hierChild5" presStyleCnt="0"/>
      <dgm:spPr/>
    </dgm:pt>
    <dgm:pt modelId="{3F2FD686-4B96-4E90-961D-3F8578F8C453}" type="pres">
      <dgm:prSet presAssocID="{9F45F503-4A73-489C-AE85-E10536341517}" presName="Name37" presStyleLbl="parChTrans1D3" presStyleIdx="2" presStyleCnt="19"/>
      <dgm:spPr/>
    </dgm:pt>
    <dgm:pt modelId="{2629BAC9-F6ED-467F-B9B8-1B7E73790AE7}" type="pres">
      <dgm:prSet presAssocID="{884C1984-A1DE-4153-AEE6-77E310F90212}" presName="hierRoot2" presStyleCnt="0">
        <dgm:presLayoutVars>
          <dgm:hierBranch val="init"/>
        </dgm:presLayoutVars>
      </dgm:prSet>
      <dgm:spPr/>
    </dgm:pt>
    <dgm:pt modelId="{40FF5F0A-9183-4FA0-875D-3BD26C6F799A}" type="pres">
      <dgm:prSet presAssocID="{884C1984-A1DE-4153-AEE6-77E310F90212}" presName="rootComposite" presStyleCnt="0"/>
      <dgm:spPr/>
    </dgm:pt>
    <dgm:pt modelId="{C2BE18C1-5CCE-47C6-8255-2BEA16B15BB7}" type="pres">
      <dgm:prSet presAssocID="{884C1984-A1DE-4153-AEE6-77E310F90212}" presName="rootText" presStyleLbl="node3" presStyleIdx="2" presStyleCnt="19" custScaleX="100000" custScaleY="56948" custLinFactNeighborX="-65073" custLinFactNeighborY="513">
        <dgm:presLayoutVars>
          <dgm:chPref val="3"/>
        </dgm:presLayoutVars>
      </dgm:prSet>
      <dgm:spPr/>
    </dgm:pt>
    <dgm:pt modelId="{D52878E3-FA6D-4AC3-9526-36C011807DD0}" type="pres">
      <dgm:prSet presAssocID="{884C1984-A1DE-4153-AEE6-77E310F90212}" presName="rootConnector" presStyleLbl="node3" presStyleIdx="2" presStyleCnt="19"/>
      <dgm:spPr/>
    </dgm:pt>
    <dgm:pt modelId="{6AAB0A4C-337A-42E8-B2BF-21D1F52E866A}" type="pres">
      <dgm:prSet presAssocID="{884C1984-A1DE-4153-AEE6-77E310F90212}" presName="hierChild4" presStyleCnt="0"/>
      <dgm:spPr/>
    </dgm:pt>
    <dgm:pt modelId="{684E193C-3C22-4DDC-ABCE-C9B354706FCA}" type="pres">
      <dgm:prSet presAssocID="{884C1984-A1DE-4153-AEE6-77E310F90212}" presName="hierChild5" presStyleCnt="0"/>
      <dgm:spPr/>
    </dgm:pt>
    <dgm:pt modelId="{A4BB7E4F-FCC3-4EC9-BAE8-703F3D86DC4F}" type="pres">
      <dgm:prSet presAssocID="{89689489-F1A5-4E95-B0DB-755A3DA4438C}" presName="Name37" presStyleLbl="parChTrans1D3" presStyleIdx="3" presStyleCnt="19"/>
      <dgm:spPr/>
    </dgm:pt>
    <dgm:pt modelId="{2E9F167E-FC3E-459B-98D3-58B4CD79579B}" type="pres">
      <dgm:prSet presAssocID="{45C564E4-40E9-40A3-9415-C70F26DC6101}" presName="hierRoot2" presStyleCnt="0">
        <dgm:presLayoutVars>
          <dgm:hierBranch val="init"/>
        </dgm:presLayoutVars>
      </dgm:prSet>
      <dgm:spPr/>
    </dgm:pt>
    <dgm:pt modelId="{B610BC92-51E2-4790-BFF4-DAD22FE0E36B}" type="pres">
      <dgm:prSet presAssocID="{45C564E4-40E9-40A3-9415-C70F26DC6101}" presName="rootComposite" presStyleCnt="0"/>
      <dgm:spPr/>
    </dgm:pt>
    <dgm:pt modelId="{1E9329F2-5F8B-411F-AFB1-645736719AD2}" type="pres">
      <dgm:prSet presAssocID="{45C564E4-40E9-40A3-9415-C70F26DC6101}" presName="rootText" presStyleLbl="node3" presStyleIdx="3" presStyleCnt="19" custScaleX="100000" custScaleY="56948" custLinFactNeighborX="-65073" custLinFactNeighborY="513">
        <dgm:presLayoutVars>
          <dgm:chPref val="3"/>
        </dgm:presLayoutVars>
      </dgm:prSet>
      <dgm:spPr/>
    </dgm:pt>
    <dgm:pt modelId="{586060CF-C56A-4A3B-A3B5-612A425EBD0A}" type="pres">
      <dgm:prSet presAssocID="{45C564E4-40E9-40A3-9415-C70F26DC6101}" presName="rootConnector" presStyleLbl="node3" presStyleIdx="3" presStyleCnt="19"/>
      <dgm:spPr/>
    </dgm:pt>
    <dgm:pt modelId="{25079CDD-5BCB-4887-8BAC-E011F3069C21}" type="pres">
      <dgm:prSet presAssocID="{45C564E4-40E9-40A3-9415-C70F26DC6101}" presName="hierChild4" presStyleCnt="0"/>
      <dgm:spPr/>
    </dgm:pt>
    <dgm:pt modelId="{EA75E9B8-0B50-4E6F-9B9D-625A746D3AE1}" type="pres">
      <dgm:prSet presAssocID="{45C564E4-40E9-40A3-9415-C70F26DC6101}" presName="hierChild5" presStyleCnt="0"/>
      <dgm:spPr/>
    </dgm:pt>
    <dgm:pt modelId="{C35B8903-3443-499B-86F0-E2540D049C8F}" type="pres">
      <dgm:prSet presAssocID="{F027E8DD-E0AE-4EA9-87D6-E322B12D7AB2}" presName="Name37" presStyleLbl="parChTrans1D3" presStyleIdx="4" presStyleCnt="19"/>
      <dgm:spPr/>
    </dgm:pt>
    <dgm:pt modelId="{B9480CD7-9D77-4292-B560-A604BD6BE50D}" type="pres">
      <dgm:prSet presAssocID="{3FB1CA0A-1F40-4061-847C-0A288031E770}" presName="hierRoot2" presStyleCnt="0">
        <dgm:presLayoutVars>
          <dgm:hierBranch val="init"/>
        </dgm:presLayoutVars>
      </dgm:prSet>
      <dgm:spPr/>
    </dgm:pt>
    <dgm:pt modelId="{AF5A5B11-EE00-4E1F-B759-2DF8F16C7FE3}" type="pres">
      <dgm:prSet presAssocID="{3FB1CA0A-1F40-4061-847C-0A288031E770}" presName="rootComposite" presStyleCnt="0"/>
      <dgm:spPr/>
    </dgm:pt>
    <dgm:pt modelId="{55DA1A5A-12A0-4BB0-A1B2-14D807FF6FD8}" type="pres">
      <dgm:prSet presAssocID="{3FB1CA0A-1F40-4061-847C-0A288031E770}" presName="rootText" presStyleLbl="node3" presStyleIdx="4" presStyleCnt="19" custScaleX="100000" custScaleY="56948" custLinFactNeighborX="-65073" custLinFactNeighborY="513">
        <dgm:presLayoutVars>
          <dgm:chPref val="3"/>
        </dgm:presLayoutVars>
      </dgm:prSet>
      <dgm:spPr/>
    </dgm:pt>
    <dgm:pt modelId="{22E848BE-DFC7-4FA1-AC09-B7BDD0E2921C}" type="pres">
      <dgm:prSet presAssocID="{3FB1CA0A-1F40-4061-847C-0A288031E770}" presName="rootConnector" presStyleLbl="node3" presStyleIdx="4" presStyleCnt="19"/>
      <dgm:spPr/>
    </dgm:pt>
    <dgm:pt modelId="{04DCB569-540C-4489-965D-C7796C9C7387}" type="pres">
      <dgm:prSet presAssocID="{3FB1CA0A-1F40-4061-847C-0A288031E770}" presName="hierChild4" presStyleCnt="0"/>
      <dgm:spPr/>
    </dgm:pt>
    <dgm:pt modelId="{E664EE40-1907-4A03-A439-1D8F9D7F069C}" type="pres">
      <dgm:prSet presAssocID="{3FB1CA0A-1F40-4061-847C-0A288031E770}" presName="hierChild5" presStyleCnt="0"/>
      <dgm:spPr/>
    </dgm:pt>
    <dgm:pt modelId="{9FBDAC58-D7BD-46EE-BAED-22A50B73501E}" type="pres">
      <dgm:prSet presAssocID="{0B55604C-08DB-49D8-95D1-C5D051A8B65C}" presName="Name37" presStyleLbl="parChTrans1D3" presStyleIdx="5" presStyleCnt="19"/>
      <dgm:spPr/>
    </dgm:pt>
    <dgm:pt modelId="{F526F095-F815-41D6-A6E0-F1C22373C15E}" type="pres">
      <dgm:prSet presAssocID="{8D362794-51A7-4CE6-994A-4BED6DDDD02F}" presName="hierRoot2" presStyleCnt="0">
        <dgm:presLayoutVars>
          <dgm:hierBranch val="init"/>
        </dgm:presLayoutVars>
      </dgm:prSet>
      <dgm:spPr/>
    </dgm:pt>
    <dgm:pt modelId="{15A9166B-9263-4485-8E95-A25B210DC870}" type="pres">
      <dgm:prSet presAssocID="{8D362794-51A7-4CE6-994A-4BED6DDDD02F}" presName="rootComposite" presStyleCnt="0"/>
      <dgm:spPr/>
    </dgm:pt>
    <dgm:pt modelId="{9793A294-0BA3-43F6-851A-3E2D432D442C}" type="pres">
      <dgm:prSet presAssocID="{8D362794-51A7-4CE6-994A-4BED6DDDD02F}" presName="rootText" presStyleLbl="node3" presStyleIdx="5" presStyleCnt="19" custScaleX="100000" custScaleY="56948" custLinFactNeighborX="-65073" custLinFactNeighborY="513">
        <dgm:presLayoutVars>
          <dgm:chPref val="3"/>
        </dgm:presLayoutVars>
      </dgm:prSet>
      <dgm:spPr/>
    </dgm:pt>
    <dgm:pt modelId="{81296338-A6D9-4B44-A1AD-46A27B3F01A8}" type="pres">
      <dgm:prSet presAssocID="{8D362794-51A7-4CE6-994A-4BED6DDDD02F}" presName="rootConnector" presStyleLbl="node3" presStyleIdx="5" presStyleCnt="19"/>
      <dgm:spPr/>
    </dgm:pt>
    <dgm:pt modelId="{8C830CA5-1112-452D-950F-3A99D34D804A}" type="pres">
      <dgm:prSet presAssocID="{8D362794-51A7-4CE6-994A-4BED6DDDD02F}" presName="hierChild4" presStyleCnt="0"/>
      <dgm:spPr/>
    </dgm:pt>
    <dgm:pt modelId="{7AEB6F44-2DA3-4732-94C8-AFFB2F6EC24E}" type="pres">
      <dgm:prSet presAssocID="{8D362794-51A7-4CE6-994A-4BED6DDDD02F}" presName="hierChild5" presStyleCnt="0"/>
      <dgm:spPr/>
    </dgm:pt>
    <dgm:pt modelId="{6E8B8620-2A3B-4D87-8B07-FB53DEB32338}" type="pres">
      <dgm:prSet presAssocID="{633632CF-3971-4DAE-9D7B-30F94F90EF74}" presName="hierChild5" presStyleCnt="0"/>
      <dgm:spPr/>
    </dgm:pt>
    <dgm:pt modelId="{1FFDA1A9-194B-48AB-A17E-DD23F9DA92B1}" type="pres">
      <dgm:prSet presAssocID="{88CF5CEC-22C5-4BBA-8046-80EB3D1D5343}" presName="Name37" presStyleLbl="parChTrans1D2" presStyleIdx="1" presStyleCnt="6"/>
      <dgm:spPr/>
    </dgm:pt>
    <dgm:pt modelId="{4A30E2F1-8662-4786-BC0A-E6FFD0AFF8E7}" type="pres">
      <dgm:prSet presAssocID="{A4AA5E78-2E83-4F60-8055-685BC550D62A}" presName="hierRoot2" presStyleCnt="0">
        <dgm:presLayoutVars>
          <dgm:hierBranch val="init"/>
        </dgm:presLayoutVars>
      </dgm:prSet>
      <dgm:spPr/>
    </dgm:pt>
    <dgm:pt modelId="{C41BA63F-D8FB-4822-B0F7-DA52BE6ABB47}" type="pres">
      <dgm:prSet presAssocID="{A4AA5E78-2E83-4F60-8055-685BC550D62A}" presName="rootComposite" presStyleCnt="0"/>
      <dgm:spPr/>
    </dgm:pt>
    <dgm:pt modelId="{AD6FCBA5-107F-4E39-9D14-0F9C209CE42B}" type="pres">
      <dgm:prSet presAssocID="{A4AA5E78-2E83-4F60-8055-685BC550D62A}" presName="rootText" presStyleLbl="node2" presStyleIdx="1" presStyleCnt="6" custScaleX="99266" custLinFactNeighborX="-26650" custLinFactNeighborY="513">
        <dgm:presLayoutVars>
          <dgm:chPref val="3"/>
        </dgm:presLayoutVars>
      </dgm:prSet>
      <dgm:spPr/>
    </dgm:pt>
    <dgm:pt modelId="{583C3239-7A9A-4405-808D-357500F0A444}" type="pres">
      <dgm:prSet presAssocID="{A4AA5E78-2E83-4F60-8055-685BC550D62A}" presName="rootConnector" presStyleLbl="node2" presStyleIdx="1" presStyleCnt="6"/>
      <dgm:spPr/>
    </dgm:pt>
    <dgm:pt modelId="{38452564-D35D-4B4A-A1DE-52CBDB677910}" type="pres">
      <dgm:prSet presAssocID="{A4AA5E78-2E83-4F60-8055-685BC550D62A}" presName="hierChild4" presStyleCnt="0"/>
      <dgm:spPr/>
    </dgm:pt>
    <dgm:pt modelId="{6A2A5E04-0027-4083-A33C-78B5179ABE16}" type="pres">
      <dgm:prSet presAssocID="{ECBAC60C-C54E-43D5-B4DD-7D03D17F79BB}" presName="Name37" presStyleLbl="parChTrans1D3" presStyleIdx="6" presStyleCnt="19"/>
      <dgm:spPr/>
    </dgm:pt>
    <dgm:pt modelId="{F544D54A-A848-44BC-A056-CC5AF6AC70AA}" type="pres">
      <dgm:prSet presAssocID="{D125D46D-5803-498C-8210-A47012081385}" presName="hierRoot2" presStyleCnt="0">
        <dgm:presLayoutVars>
          <dgm:hierBranch val="init"/>
        </dgm:presLayoutVars>
      </dgm:prSet>
      <dgm:spPr/>
    </dgm:pt>
    <dgm:pt modelId="{FEA49C32-7152-49AA-AB95-9AE15FDDB9A3}" type="pres">
      <dgm:prSet presAssocID="{D125D46D-5803-498C-8210-A47012081385}" presName="rootComposite" presStyleCnt="0"/>
      <dgm:spPr/>
    </dgm:pt>
    <dgm:pt modelId="{F0CECF85-B5C3-4F33-9B57-BF760E7F8936}" type="pres">
      <dgm:prSet presAssocID="{D125D46D-5803-498C-8210-A47012081385}" presName="rootText" presStyleLbl="node3" presStyleIdx="6" presStyleCnt="19" custScaleX="237141" custScaleY="56948" custLinFactNeighborX="-29594" custLinFactNeighborY="513">
        <dgm:presLayoutVars>
          <dgm:chPref val="3"/>
        </dgm:presLayoutVars>
      </dgm:prSet>
      <dgm:spPr/>
    </dgm:pt>
    <dgm:pt modelId="{3DD7B17A-EF6B-4271-8D1D-F6F44750BF7A}" type="pres">
      <dgm:prSet presAssocID="{D125D46D-5803-498C-8210-A47012081385}" presName="rootConnector" presStyleLbl="node3" presStyleIdx="6" presStyleCnt="19"/>
      <dgm:spPr/>
    </dgm:pt>
    <dgm:pt modelId="{8B4CF692-2190-41E6-89E5-9E65FA69AE84}" type="pres">
      <dgm:prSet presAssocID="{D125D46D-5803-498C-8210-A47012081385}" presName="hierChild4" presStyleCnt="0"/>
      <dgm:spPr/>
    </dgm:pt>
    <dgm:pt modelId="{7492B679-451C-4491-9E5E-BDEC595CB6AF}" type="pres">
      <dgm:prSet presAssocID="{D125D46D-5803-498C-8210-A47012081385}" presName="hierChild5" presStyleCnt="0"/>
      <dgm:spPr/>
    </dgm:pt>
    <dgm:pt modelId="{51AD8570-E912-4D3B-AC56-457AA1D5E4F8}" type="pres">
      <dgm:prSet presAssocID="{9A4EFD8F-03F9-4ED5-B373-EE8E6CEF662D}" presName="Name37" presStyleLbl="parChTrans1D3" presStyleIdx="7" presStyleCnt="19"/>
      <dgm:spPr/>
    </dgm:pt>
    <dgm:pt modelId="{97E7DB2C-100F-4C48-ABD5-90143D8AA4BC}" type="pres">
      <dgm:prSet presAssocID="{789381F5-38E8-4D18-8E95-BD320E8E1B63}" presName="hierRoot2" presStyleCnt="0">
        <dgm:presLayoutVars>
          <dgm:hierBranch val="init"/>
        </dgm:presLayoutVars>
      </dgm:prSet>
      <dgm:spPr/>
    </dgm:pt>
    <dgm:pt modelId="{CB6645B0-F671-4F42-A111-AFA28E492B6B}" type="pres">
      <dgm:prSet presAssocID="{789381F5-38E8-4D18-8E95-BD320E8E1B63}" presName="rootComposite" presStyleCnt="0"/>
      <dgm:spPr/>
    </dgm:pt>
    <dgm:pt modelId="{AFDD2A41-0AC4-4DD3-BF5A-FAA889D200B5}" type="pres">
      <dgm:prSet presAssocID="{789381F5-38E8-4D18-8E95-BD320E8E1B63}" presName="rootText" presStyleLbl="node3" presStyleIdx="7" presStyleCnt="19" custScaleX="237141" custScaleY="76798" custLinFactNeighborX="-29594" custLinFactNeighborY="513">
        <dgm:presLayoutVars>
          <dgm:chPref val="3"/>
        </dgm:presLayoutVars>
      </dgm:prSet>
      <dgm:spPr/>
    </dgm:pt>
    <dgm:pt modelId="{69E5F15F-E15A-4801-AF72-822CCCE9AB1F}" type="pres">
      <dgm:prSet presAssocID="{789381F5-38E8-4D18-8E95-BD320E8E1B63}" presName="rootConnector" presStyleLbl="node3" presStyleIdx="7" presStyleCnt="19"/>
      <dgm:spPr/>
    </dgm:pt>
    <dgm:pt modelId="{E03F5181-A7CC-4546-A12F-6C15FF61AA32}" type="pres">
      <dgm:prSet presAssocID="{789381F5-38E8-4D18-8E95-BD320E8E1B63}" presName="hierChild4" presStyleCnt="0"/>
      <dgm:spPr/>
    </dgm:pt>
    <dgm:pt modelId="{09C9D295-32AB-4DCB-B388-D399EE326E22}" type="pres">
      <dgm:prSet presAssocID="{789381F5-38E8-4D18-8E95-BD320E8E1B63}" presName="hierChild5" presStyleCnt="0"/>
      <dgm:spPr/>
    </dgm:pt>
    <dgm:pt modelId="{2CEE59DD-550B-4A18-A1AD-9EB62E296F19}" type="pres">
      <dgm:prSet presAssocID="{D64FE767-F5E9-4BFB-BD3F-EF4B418AB559}" presName="Name37" presStyleLbl="parChTrans1D3" presStyleIdx="8" presStyleCnt="19"/>
      <dgm:spPr/>
    </dgm:pt>
    <dgm:pt modelId="{0EFA87C0-BC83-4372-9C24-75C614EBE8CD}" type="pres">
      <dgm:prSet presAssocID="{F53F0496-01AD-40B1-BEC5-C28B736DB0ED}" presName="hierRoot2" presStyleCnt="0">
        <dgm:presLayoutVars>
          <dgm:hierBranch val="init"/>
        </dgm:presLayoutVars>
      </dgm:prSet>
      <dgm:spPr/>
    </dgm:pt>
    <dgm:pt modelId="{89D9B32A-DF8D-4410-9569-31BBC1215EF5}" type="pres">
      <dgm:prSet presAssocID="{F53F0496-01AD-40B1-BEC5-C28B736DB0ED}" presName="rootComposite" presStyleCnt="0"/>
      <dgm:spPr/>
    </dgm:pt>
    <dgm:pt modelId="{C588F604-4C71-459E-9996-F4A026851A65}" type="pres">
      <dgm:prSet presAssocID="{F53F0496-01AD-40B1-BEC5-C28B736DB0ED}" presName="rootText" presStyleLbl="node3" presStyleIdx="8" presStyleCnt="19" custScaleX="237141" custScaleY="56948" custLinFactNeighborX="-29594" custLinFactNeighborY="513">
        <dgm:presLayoutVars>
          <dgm:chPref val="3"/>
        </dgm:presLayoutVars>
      </dgm:prSet>
      <dgm:spPr/>
    </dgm:pt>
    <dgm:pt modelId="{CB856E3A-DE53-4164-B59D-0EDECD8DA8C4}" type="pres">
      <dgm:prSet presAssocID="{F53F0496-01AD-40B1-BEC5-C28B736DB0ED}" presName="rootConnector" presStyleLbl="node3" presStyleIdx="8" presStyleCnt="19"/>
      <dgm:spPr/>
    </dgm:pt>
    <dgm:pt modelId="{FF5650FE-87EF-486B-A73C-E2F415A1EE1B}" type="pres">
      <dgm:prSet presAssocID="{F53F0496-01AD-40B1-BEC5-C28B736DB0ED}" presName="hierChild4" presStyleCnt="0"/>
      <dgm:spPr/>
    </dgm:pt>
    <dgm:pt modelId="{53FF7BCE-550C-4302-8118-931D556F7C3A}" type="pres">
      <dgm:prSet presAssocID="{F53F0496-01AD-40B1-BEC5-C28B736DB0ED}" presName="hierChild5" presStyleCnt="0"/>
      <dgm:spPr/>
    </dgm:pt>
    <dgm:pt modelId="{83EBAFE2-1374-43BD-84BD-A23B5ABD6892}" type="pres">
      <dgm:prSet presAssocID="{8C2BF4B1-B6F2-4A77-97BB-A66B22F99EB5}" presName="Name37" presStyleLbl="parChTrans1D3" presStyleIdx="9" presStyleCnt="19"/>
      <dgm:spPr/>
    </dgm:pt>
    <dgm:pt modelId="{E7924EDD-4E6D-4A20-9BA3-963D5A50D728}" type="pres">
      <dgm:prSet presAssocID="{A5734974-0BE2-4CD5-99FC-825F199813B3}" presName="hierRoot2" presStyleCnt="0">
        <dgm:presLayoutVars>
          <dgm:hierBranch val="init"/>
        </dgm:presLayoutVars>
      </dgm:prSet>
      <dgm:spPr/>
    </dgm:pt>
    <dgm:pt modelId="{9F7765E6-A0EC-4B43-BB95-28C6B271FFE4}" type="pres">
      <dgm:prSet presAssocID="{A5734974-0BE2-4CD5-99FC-825F199813B3}" presName="rootComposite" presStyleCnt="0"/>
      <dgm:spPr/>
    </dgm:pt>
    <dgm:pt modelId="{7A48EC60-51F3-4E67-AB7D-07B29B70C60D}" type="pres">
      <dgm:prSet presAssocID="{A5734974-0BE2-4CD5-99FC-825F199813B3}" presName="rootText" presStyleLbl="node3" presStyleIdx="9" presStyleCnt="19" custScaleX="237141" custScaleY="56948" custLinFactNeighborX="-29594" custLinFactNeighborY="513">
        <dgm:presLayoutVars>
          <dgm:chPref val="3"/>
        </dgm:presLayoutVars>
      </dgm:prSet>
      <dgm:spPr/>
    </dgm:pt>
    <dgm:pt modelId="{2A67B270-8617-4E10-A375-0BE24D42FCDD}" type="pres">
      <dgm:prSet presAssocID="{A5734974-0BE2-4CD5-99FC-825F199813B3}" presName="rootConnector" presStyleLbl="node3" presStyleIdx="9" presStyleCnt="19"/>
      <dgm:spPr/>
    </dgm:pt>
    <dgm:pt modelId="{F08F0E5B-C8E0-41F5-88C8-D5CB7FF425BE}" type="pres">
      <dgm:prSet presAssocID="{A5734974-0BE2-4CD5-99FC-825F199813B3}" presName="hierChild4" presStyleCnt="0"/>
      <dgm:spPr/>
    </dgm:pt>
    <dgm:pt modelId="{74DD0DA6-19F4-4867-99DD-3D036298A548}" type="pres">
      <dgm:prSet presAssocID="{A5734974-0BE2-4CD5-99FC-825F199813B3}" presName="hierChild5" presStyleCnt="0"/>
      <dgm:spPr/>
    </dgm:pt>
    <dgm:pt modelId="{16F40902-B653-4C40-B079-EF437F4745FD}" type="pres">
      <dgm:prSet presAssocID="{E252E372-499C-4A2A-9F73-A5A42CA6D3ED}" presName="Name37" presStyleLbl="parChTrans1D3" presStyleIdx="10" presStyleCnt="19"/>
      <dgm:spPr/>
    </dgm:pt>
    <dgm:pt modelId="{7100E03C-4918-4785-9044-A390A44EC2D2}" type="pres">
      <dgm:prSet presAssocID="{69E7C492-A0CD-449E-9C33-4CAE3655DFB0}" presName="hierRoot2" presStyleCnt="0">
        <dgm:presLayoutVars>
          <dgm:hierBranch val="init"/>
        </dgm:presLayoutVars>
      </dgm:prSet>
      <dgm:spPr/>
    </dgm:pt>
    <dgm:pt modelId="{1F78FD8E-A1F0-4B5C-9C50-26CA3020631D}" type="pres">
      <dgm:prSet presAssocID="{69E7C492-A0CD-449E-9C33-4CAE3655DFB0}" presName="rootComposite" presStyleCnt="0"/>
      <dgm:spPr/>
    </dgm:pt>
    <dgm:pt modelId="{C25DE249-8875-4463-85D3-99FDECF1277F}" type="pres">
      <dgm:prSet presAssocID="{69E7C492-A0CD-449E-9C33-4CAE3655DFB0}" presName="rootText" presStyleLbl="node3" presStyleIdx="10" presStyleCnt="19" custScaleX="237141" custScaleY="56948" custLinFactNeighborX="-29594" custLinFactNeighborY="513">
        <dgm:presLayoutVars>
          <dgm:chPref val="3"/>
        </dgm:presLayoutVars>
      </dgm:prSet>
      <dgm:spPr/>
    </dgm:pt>
    <dgm:pt modelId="{3FFAADE9-1B70-4295-83E7-8D1E478522F6}" type="pres">
      <dgm:prSet presAssocID="{69E7C492-A0CD-449E-9C33-4CAE3655DFB0}" presName="rootConnector" presStyleLbl="node3" presStyleIdx="10" presStyleCnt="19"/>
      <dgm:spPr/>
    </dgm:pt>
    <dgm:pt modelId="{10221AAC-1D5B-4EBF-8A48-B9D3D168E49D}" type="pres">
      <dgm:prSet presAssocID="{69E7C492-A0CD-449E-9C33-4CAE3655DFB0}" presName="hierChild4" presStyleCnt="0"/>
      <dgm:spPr/>
    </dgm:pt>
    <dgm:pt modelId="{BF8A7216-F408-4927-9521-0A8C9DDE6C13}" type="pres">
      <dgm:prSet presAssocID="{69E7C492-A0CD-449E-9C33-4CAE3655DFB0}" presName="hierChild5" presStyleCnt="0"/>
      <dgm:spPr/>
    </dgm:pt>
    <dgm:pt modelId="{DB7F34E6-B5A3-4846-A04C-EBACBE647391}" type="pres">
      <dgm:prSet presAssocID="{AD1672D5-A022-4166-B47C-FDADE706D3DF}" presName="Name37" presStyleLbl="parChTrans1D3" presStyleIdx="11" presStyleCnt="19"/>
      <dgm:spPr/>
    </dgm:pt>
    <dgm:pt modelId="{DE4EB339-58B2-4B3E-ABA6-827194F99F74}" type="pres">
      <dgm:prSet presAssocID="{03C281E7-DDB5-49A7-B1F9-898033612503}" presName="hierRoot2" presStyleCnt="0">
        <dgm:presLayoutVars>
          <dgm:hierBranch val="init"/>
        </dgm:presLayoutVars>
      </dgm:prSet>
      <dgm:spPr/>
    </dgm:pt>
    <dgm:pt modelId="{DE91C667-1EDB-4723-80A8-F85DD6ED2406}" type="pres">
      <dgm:prSet presAssocID="{03C281E7-DDB5-49A7-B1F9-898033612503}" presName="rootComposite" presStyleCnt="0"/>
      <dgm:spPr/>
    </dgm:pt>
    <dgm:pt modelId="{284AAC9C-A343-418C-96D3-0EC938A08886}" type="pres">
      <dgm:prSet presAssocID="{03C281E7-DDB5-49A7-B1F9-898033612503}" presName="rootText" presStyleLbl="node3" presStyleIdx="11" presStyleCnt="19" custScaleX="237141" custScaleY="81219" custLinFactNeighborX="-29594" custLinFactNeighborY="513">
        <dgm:presLayoutVars>
          <dgm:chPref val="3"/>
        </dgm:presLayoutVars>
      </dgm:prSet>
      <dgm:spPr/>
    </dgm:pt>
    <dgm:pt modelId="{4163C214-E3A8-408D-B910-AB7E3A3BCE64}" type="pres">
      <dgm:prSet presAssocID="{03C281E7-DDB5-49A7-B1F9-898033612503}" presName="rootConnector" presStyleLbl="node3" presStyleIdx="11" presStyleCnt="19"/>
      <dgm:spPr/>
    </dgm:pt>
    <dgm:pt modelId="{BB2A9940-355A-4D99-8372-B9AD298EEF09}" type="pres">
      <dgm:prSet presAssocID="{03C281E7-DDB5-49A7-B1F9-898033612503}" presName="hierChild4" presStyleCnt="0"/>
      <dgm:spPr/>
    </dgm:pt>
    <dgm:pt modelId="{BED6AAC5-C0C0-4C11-B4AB-D54063408A74}" type="pres">
      <dgm:prSet presAssocID="{03C281E7-DDB5-49A7-B1F9-898033612503}" presName="hierChild5" presStyleCnt="0"/>
      <dgm:spPr/>
    </dgm:pt>
    <dgm:pt modelId="{EBF61DE1-0F6D-45CE-A263-6AB14AA4E1E8}" type="pres">
      <dgm:prSet presAssocID="{A4AA5E78-2E83-4F60-8055-685BC550D62A}" presName="hierChild5" presStyleCnt="0"/>
      <dgm:spPr/>
    </dgm:pt>
    <dgm:pt modelId="{76F73F54-7CB1-4ACE-9038-DE46166D4079}" type="pres">
      <dgm:prSet presAssocID="{4F7FBD52-D6A1-4338-9771-F2002E5F6B75}" presName="Name37" presStyleLbl="parChTrans1D2" presStyleIdx="2" presStyleCnt="6"/>
      <dgm:spPr/>
    </dgm:pt>
    <dgm:pt modelId="{99383A52-9AB1-4F92-ABEA-F03CA30EA2F2}" type="pres">
      <dgm:prSet presAssocID="{1E34E429-3B1C-474D-9623-B03C5A0898DC}" presName="hierRoot2" presStyleCnt="0">
        <dgm:presLayoutVars>
          <dgm:hierBranch val="init"/>
        </dgm:presLayoutVars>
      </dgm:prSet>
      <dgm:spPr/>
    </dgm:pt>
    <dgm:pt modelId="{700BDA7A-ABE4-49C4-8A68-B80BB307BA4A}" type="pres">
      <dgm:prSet presAssocID="{1E34E429-3B1C-474D-9623-B03C5A0898DC}" presName="rootComposite" presStyleCnt="0"/>
      <dgm:spPr/>
    </dgm:pt>
    <dgm:pt modelId="{ECF10C6A-7C39-40A8-BEE0-63935E4B7D7A}" type="pres">
      <dgm:prSet presAssocID="{1E34E429-3B1C-474D-9623-B03C5A0898DC}" presName="rootText" presStyleLbl="node2" presStyleIdx="2" presStyleCnt="6" custScaleX="84493" custLinFactNeighborX="-21539" custLinFactNeighborY="-1">
        <dgm:presLayoutVars>
          <dgm:chPref val="3"/>
        </dgm:presLayoutVars>
      </dgm:prSet>
      <dgm:spPr/>
    </dgm:pt>
    <dgm:pt modelId="{A4AD4397-C90E-45FC-8C14-4EBF84B8DC03}" type="pres">
      <dgm:prSet presAssocID="{1E34E429-3B1C-474D-9623-B03C5A0898DC}" presName="rootConnector" presStyleLbl="node2" presStyleIdx="2" presStyleCnt="6"/>
      <dgm:spPr/>
    </dgm:pt>
    <dgm:pt modelId="{AB8C4CF8-4D03-49DB-B3A8-5ABD24D6D5EC}" type="pres">
      <dgm:prSet presAssocID="{1E34E429-3B1C-474D-9623-B03C5A0898DC}" presName="hierChild4" presStyleCnt="0"/>
      <dgm:spPr/>
    </dgm:pt>
    <dgm:pt modelId="{5EC49BDC-1198-492C-A48D-927DDAE0DB7E}" type="pres">
      <dgm:prSet presAssocID="{B088BEBF-AE62-4103-8EC7-80EA85259D7F}" presName="Name37" presStyleLbl="parChTrans1D3" presStyleIdx="12" presStyleCnt="19"/>
      <dgm:spPr/>
    </dgm:pt>
    <dgm:pt modelId="{FB0456DE-DCA6-46D0-9036-94FB756CCAFF}" type="pres">
      <dgm:prSet presAssocID="{A14220CC-E46E-4BB5-A14B-0F59CA674199}" presName="hierRoot2" presStyleCnt="0">
        <dgm:presLayoutVars>
          <dgm:hierBranch val="init"/>
        </dgm:presLayoutVars>
      </dgm:prSet>
      <dgm:spPr/>
    </dgm:pt>
    <dgm:pt modelId="{FA88357A-9A11-4531-ADB4-A141CBC9965C}" type="pres">
      <dgm:prSet presAssocID="{A14220CC-E46E-4BB5-A14B-0F59CA674199}" presName="rootComposite" presStyleCnt="0"/>
      <dgm:spPr/>
    </dgm:pt>
    <dgm:pt modelId="{0B44B6FA-92BD-4B30-B532-624F03EFA2BF}" type="pres">
      <dgm:prSet presAssocID="{A14220CC-E46E-4BB5-A14B-0F59CA674199}" presName="rootText" presStyleLbl="node3" presStyleIdx="12" presStyleCnt="19" custScaleX="103176" custScaleY="108640" custLinFactNeighborX="-21539" custLinFactNeighborY="-1601">
        <dgm:presLayoutVars>
          <dgm:chPref val="3"/>
        </dgm:presLayoutVars>
      </dgm:prSet>
      <dgm:spPr/>
    </dgm:pt>
    <dgm:pt modelId="{D78ABB9C-53B2-4EF8-A526-5BCB628E7D39}" type="pres">
      <dgm:prSet presAssocID="{A14220CC-E46E-4BB5-A14B-0F59CA674199}" presName="rootConnector" presStyleLbl="node3" presStyleIdx="12" presStyleCnt="19"/>
      <dgm:spPr/>
    </dgm:pt>
    <dgm:pt modelId="{02871712-484F-4BC7-8C6D-3EC886B5AF35}" type="pres">
      <dgm:prSet presAssocID="{A14220CC-E46E-4BB5-A14B-0F59CA674199}" presName="hierChild4" presStyleCnt="0"/>
      <dgm:spPr/>
    </dgm:pt>
    <dgm:pt modelId="{546C9F8B-6DA5-4AB9-9197-2A46EA4E9922}" type="pres">
      <dgm:prSet presAssocID="{A14220CC-E46E-4BB5-A14B-0F59CA674199}" presName="hierChild5" presStyleCnt="0"/>
      <dgm:spPr/>
    </dgm:pt>
    <dgm:pt modelId="{6829F625-52FD-4A27-983B-23F1A2EF7B61}" type="pres">
      <dgm:prSet presAssocID="{1E34E429-3B1C-474D-9623-B03C5A0898DC}" presName="hierChild5" presStyleCnt="0"/>
      <dgm:spPr/>
    </dgm:pt>
    <dgm:pt modelId="{C30796C7-D7C4-4878-AB65-50CA96A8AD01}" type="pres">
      <dgm:prSet presAssocID="{334B7B4A-A0EC-4BE3-BD57-2D500CC655D9}" presName="Name37" presStyleLbl="parChTrans1D2" presStyleIdx="3" presStyleCnt="6"/>
      <dgm:spPr/>
    </dgm:pt>
    <dgm:pt modelId="{F916A926-B076-484A-B58D-273DEC6B40F5}" type="pres">
      <dgm:prSet presAssocID="{BC0BE655-0F5F-495D-9A00-DAC06F460A34}" presName="hierRoot2" presStyleCnt="0">
        <dgm:presLayoutVars>
          <dgm:hierBranch val="init"/>
        </dgm:presLayoutVars>
      </dgm:prSet>
      <dgm:spPr/>
    </dgm:pt>
    <dgm:pt modelId="{6F9958CC-BC89-4365-8699-3AD7D9159D97}" type="pres">
      <dgm:prSet presAssocID="{BC0BE655-0F5F-495D-9A00-DAC06F460A34}" presName="rootComposite" presStyleCnt="0"/>
      <dgm:spPr/>
    </dgm:pt>
    <dgm:pt modelId="{4EA816CB-6AB7-4D30-91D2-E19223664521}" type="pres">
      <dgm:prSet presAssocID="{BC0BE655-0F5F-495D-9A00-DAC06F460A34}" presName="rootText" presStyleLbl="node2" presStyleIdx="3" presStyleCnt="6" custScaleX="96819">
        <dgm:presLayoutVars>
          <dgm:chPref val="3"/>
        </dgm:presLayoutVars>
      </dgm:prSet>
      <dgm:spPr/>
    </dgm:pt>
    <dgm:pt modelId="{09C6F1B5-B497-4EED-B053-BB14AB305045}" type="pres">
      <dgm:prSet presAssocID="{BC0BE655-0F5F-495D-9A00-DAC06F460A34}" presName="rootConnector" presStyleLbl="node2" presStyleIdx="3" presStyleCnt="6"/>
      <dgm:spPr/>
    </dgm:pt>
    <dgm:pt modelId="{C1BA8958-8495-4827-B5A9-6B1096CD1905}" type="pres">
      <dgm:prSet presAssocID="{BC0BE655-0F5F-495D-9A00-DAC06F460A34}" presName="hierChild4" presStyleCnt="0"/>
      <dgm:spPr/>
    </dgm:pt>
    <dgm:pt modelId="{4A297940-E560-43F1-B899-D90CAFEFF9F9}" type="pres">
      <dgm:prSet presAssocID="{6EDA1C38-4764-4423-8060-5ED8CCC0F01A}" presName="Name37" presStyleLbl="parChTrans1D3" presStyleIdx="13" presStyleCnt="19"/>
      <dgm:spPr/>
    </dgm:pt>
    <dgm:pt modelId="{58AFF325-7802-426B-9BF6-208D702CB128}" type="pres">
      <dgm:prSet presAssocID="{743610C1-9835-4646-A186-61AF59C69A49}" presName="hierRoot2" presStyleCnt="0">
        <dgm:presLayoutVars>
          <dgm:hierBranch val="init"/>
        </dgm:presLayoutVars>
      </dgm:prSet>
      <dgm:spPr/>
    </dgm:pt>
    <dgm:pt modelId="{77F82E10-48DC-49DC-BC5E-65A4287BE15A}" type="pres">
      <dgm:prSet presAssocID="{743610C1-9835-4646-A186-61AF59C69A49}" presName="rootComposite" presStyleCnt="0"/>
      <dgm:spPr/>
    </dgm:pt>
    <dgm:pt modelId="{70190753-20EF-468A-AF58-9CECB07CAC07}" type="pres">
      <dgm:prSet presAssocID="{743610C1-9835-4646-A186-61AF59C69A49}" presName="rootText" presStyleLbl="node3" presStyleIdx="13" presStyleCnt="19" custScaleX="110054" custScaleY="55711">
        <dgm:presLayoutVars>
          <dgm:chPref val="3"/>
        </dgm:presLayoutVars>
      </dgm:prSet>
      <dgm:spPr/>
    </dgm:pt>
    <dgm:pt modelId="{8E822BBC-7809-41B0-93E1-6B60FE855730}" type="pres">
      <dgm:prSet presAssocID="{743610C1-9835-4646-A186-61AF59C69A49}" presName="rootConnector" presStyleLbl="node3" presStyleIdx="13" presStyleCnt="19"/>
      <dgm:spPr/>
    </dgm:pt>
    <dgm:pt modelId="{25E92C3B-C2F3-40C3-9D18-F79BC0A145D3}" type="pres">
      <dgm:prSet presAssocID="{743610C1-9835-4646-A186-61AF59C69A49}" presName="hierChild4" presStyleCnt="0"/>
      <dgm:spPr/>
    </dgm:pt>
    <dgm:pt modelId="{F66023ED-7D5F-4346-8C2D-C8682426D59D}" type="pres">
      <dgm:prSet presAssocID="{743610C1-9835-4646-A186-61AF59C69A49}" presName="hierChild5" presStyleCnt="0"/>
      <dgm:spPr/>
    </dgm:pt>
    <dgm:pt modelId="{42CC8CFF-2ACE-4287-8A38-FE0B19AB0E8A}" type="pres">
      <dgm:prSet presAssocID="{47311D9D-83D8-4ACE-B991-1A0240300974}" presName="Name37" presStyleLbl="parChTrans1D3" presStyleIdx="14" presStyleCnt="19"/>
      <dgm:spPr/>
    </dgm:pt>
    <dgm:pt modelId="{86D86365-603A-4783-AC2D-E60FDC38C582}" type="pres">
      <dgm:prSet presAssocID="{B6D2EDFE-802F-4E0C-93BF-A0ED98D0E7F6}" presName="hierRoot2" presStyleCnt="0">
        <dgm:presLayoutVars>
          <dgm:hierBranch val="init"/>
        </dgm:presLayoutVars>
      </dgm:prSet>
      <dgm:spPr/>
    </dgm:pt>
    <dgm:pt modelId="{272CA3A7-9335-48BE-AE9A-E637B042E271}" type="pres">
      <dgm:prSet presAssocID="{B6D2EDFE-802F-4E0C-93BF-A0ED98D0E7F6}" presName="rootComposite" presStyleCnt="0"/>
      <dgm:spPr/>
    </dgm:pt>
    <dgm:pt modelId="{66591EBC-DAA4-4B50-99CE-1E8801ECC50E}" type="pres">
      <dgm:prSet presAssocID="{B6D2EDFE-802F-4E0C-93BF-A0ED98D0E7F6}" presName="rootText" presStyleLbl="node3" presStyleIdx="14" presStyleCnt="19" custScaleX="110054" custScaleY="55711">
        <dgm:presLayoutVars>
          <dgm:chPref val="3"/>
        </dgm:presLayoutVars>
      </dgm:prSet>
      <dgm:spPr/>
    </dgm:pt>
    <dgm:pt modelId="{32FF7B22-6423-4937-B02E-A59789120BA9}" type="pres">
      <dgm:prSet presAssocID="{B6D2EDFE-802F-4E0C-93BF-A0ED98D0E7F6}" presName="rootConnector" presStyleLbl="node3" presStyleIdx="14" presStyleCnt="19"/>
      <dgm:spPr/>
    </dgm:pt>
    <dgm:pt modelId="{6E43B992-AE0E-4AF9-8926-B4CF444F8DE9}" type="pres">
      <dgm:prSet presAssocID="{B6D2EDFE-802F-4E0C-93BF-A0ED98D0E7F6}" presName="hierChild4" presStyleCnt="0"/>
      <dgm:spPr/>
    </dgm:pt>
    <dgm:pt modelId="{EDD009A6-934B-46FD-81D8-C9099D8FD38C}" type="pres">
      <dgm:prSet presAssocID="{B6D2EDFE-802F-4E0C-93BF-A0ED98D0E7F6}" presName="hierChild5" presStyleCnt="0"/>
      <dgm:spPr/>
    </dgm:pt>
    <dgm:pt modelId="{B02A68B2-BD1F-469F-95C3-E963CE3879AA}" type="pres">
      <dgm:prSet presAssocID="{4E44B729-4FD2-400E-8B90-BD1D868B0915}" presName="Name37" presStyleLbl="parChTrans1D3" presStyleIdx="15" presStyleCnt="19"/>
      <dgm:spPr/>
    </dgm:pt>
    <dgm:pt modelId="{C6767614-A614-41C9-8842-01ED0477FC7A}" type="pres">
      <dgm:prSet presAssocID="{F35C074E-D97A-4488-BCC5-DD2EC3E4159B}" presName="hierRoot2" presStyleCnt="0">
        <dgm:presLayoutVars>
          <dgm:hierBranch val="init"/>
        </dgm:presLayoutVars>
      </dgm:prSet>
      <dgm:spPr/>
    </dgm:pt>
    <dgm:pt modelId="{0542CC96-E471-4E1F-845B-088CAD3A40B0}" type="pres">
      <dgm:prSet presAssocID="{F35C074E-D97A-4488-BCC5-DD2EC3E4159B}" presName="rootComposite" presStyleCnt="0"/>
      <dgm:spPr/>
    </dgm:pt>
    <dgm:pt modelId="{2560D3C0-49B9-4733-B1A3-1F04E90C7D41}" type="pres">
      <dgm:prSet presAssocID="{F35C074E-D97A-4488-BCC5-DD2EC3E4159B}" presName="rootText" presStyleLbl="node3" presStyleIdx="15" presStyleCnt="19" custScaleX="110054" custScaleY="55711">
        <dgm:presLayoutVars>
          <dgm:chPref val="3"/>
        </dgm:presLayoutVars>
      </dgm:prSet>
      <dgm:spPr/>
    </dgm:pt>
    <dgm:pt modelId="{26D402BA-D5F0-485D-A419-0325DD84E60A}" type="pres">
      <dgm:prSet presAssocID="{F35C074E-D97A-4488-BCC5-DD2EC3E4159B}" presName="rootConnector" presStyleLbl="node3" presStyleIdx="15" presStyleCnt="19"/>
      <dgm:spPr/>
    </dgm:pt>
    <dgm:pt modelId="{F925E2A5-4682-41D7-BA28-F4DB21388B02}" type="pres">
      <dgm:prSet presAssocID="{F35C074E-D97A-4488-BCC5-DD2EC3E4159B}" presName="hierChild4" presStyleCnt="0"/>
      <dgm:spPr/>
    </dgm:pt>
    <dgm:pt modelId="{8B74D4C1-1E7C-46EE-9C03-140498DFE852}" type="pres">
      <dgm:prSet presAssocID="{F35C074E-D97A-4488-BCC5-DD2EC3E4159B}" presName="hierChild5" presStyleCnt="0"/>
      <dgm:spPr/>
    </dgm:pt>
    <dgm:pt modelId="{382F202C-55A1-461E-991A-D4DE37D7E4A7}" type="pres">
      <dgm:prSet presAssocID="{BC0BE655-0F5F-495D-9A00-DAC06F460A34}" presName="hierChild5" presStyleCnt="0"/>
      <dgm:spPr/>
    </dgm:pt>
    <dgm:pt modelId="{C0B8E8F5-5261-4BB8-8351-F41EEE304B89}" type="pres">
      <dgm:prSet presAssocID="{3C498F2D-6E89-4945-84AB-C0166F5E6B66}" presName="Name37" presStyleLbl="parChTrans1D2" presStyleIdx="4" presStyleCnt="6"/>
      <dgm:spPr/>
    </dgm:pt>
    <dgm:pt modelId="{236F92CB-D31E-4F28-81C2-76128CF1F566}" type="pres">
      <dgm:prSet presAssocID="{D379CC98-9369-4B4E-AFF9-DCF4FDEA7672}" presName="hierRoot2" presStyleCnt="0">
        <dgm:presLayoutVars>
          <dgm:hierBranch val="init"/>
        </dgm:presLayoutVars>
      </dgm:prSet>
      <dgm:spPr/>
    </dgm:pt>
    <dgm:pt modelId="{56342D74-3305-4F2B-ADFA-0BEE07A3656A}" type="pres">
      <dgm:prSet presAssocID="{D379CC98-9369-4B4E-AFF9-DCF4FDEA7672}" presName="rootComposite" presStyleCnt="0"/>
      <dgm:spPr/>
    </dgm:pt>
    <dgm:pt modelId="{6E874E0E-CD39-4B8F-8BB1-758447ADE981}" type="pres">
      <dgm:prSet presAssocID="{D379CC98-9369-4B4E-AFF9-DCF4FDEA7672}" presName="rootText" presStyleLbl="node2" presStyleIdx="4" presStyleCnt="6" custLinFactNeighborX="20000">
        <dgm:presLayoutVars>
          <dgm:chPref val="3"/>
        </dgm:presLayoutVars>
      </dgm:prSet>
      <dgm:spPr/>
    </dgm:pt>
    <dgm:pt modelId="{95E33629-8A2C-4CAF-81CE-282569EE9D0C}" type="pres">
      <dgm:prSet presAssocID="{D379CC98-9369-4B4E-AFF9-DCF4FDEA7672}" presName="rootConnector" presStyleLbl="node2" presStyleIdx="4" presStyleCnt="6"/>
      <dgm:spPr/>
    </dgm:pt>
    <dgm:pt modelId="{B196C684-3D59-440C-8B60-A53FA93F2757}" type="pres">
      <dgm:prSet presAssocID="{D379CC98-9369-4B4E-AFF9-DCF4FDEA7672}" presName="hierChild4" presStyleCnt="0"/>
      <dgm:spPr/>
    </dgm:pt>
    <dgm:pt modelId="{17F2FE89-923D-4F3C-99B5-26302345BAA2}" type="pres">
      <dgm:prSet presAssocID="{3878C5AF-3488-462E-B12B-FB7AE2419769}" presName="Name37" presStyleLbl="parChTrans1D3" presStyleIdx="16" presStyleCnt="19"/>
      <dgm:spPr/>
    </dgm:pt>
    <dgm:pt modelId="{D16FD5DF-7BA5-49A0-B0A4-C1F7C069EB47}" type="pres">
      <dgm:prSet presAssocID="{C7CCA8F1-3F96-4E96-90F5-ECD1D2FEC15E}" presName="hierRoot2" presStyleCnt="0">
        <dgm:presLayoutVars>
          <dgm:hierBranch val="init"/>
        </dgm:presLayoutVars>
      </dgm:prSet>
      <dgm:spPr/>
    </dgm:pt>
    <dgm:pt modelId="{AF27F899-9B0D-4ABE-974F-E6E18258E1B5}" type="pres">
      <dgm:prSet presAssocID="{C7CCA8F1-3F96-4E96-90F5-ECD1D2FEC15E}" presName="rootComposite" presStyleCnt="0"/>
      <dgm:spPr/>
    </dgm:pt>
    <dgm:pt modelId="{12560C36-BCE1-4E78-ABEE-409BD084B9EA}" type="pres">
      <dgm:prSet presAssocID="{C7CCA8F1-3F96-4E96-90F5-ECD1D2FEC15E}" presName="rootText" presStyleLbl="node3" presStyleIdx="16" presStyleCnt="19" custScaleX="143000" custScaleY="130714" custLinFactNeighborX="20000">
        <dgm:presLayoutVars>
          <dgm:chPref val="3"/>
        </dgm:presLayoutVars>
      </dgm:prSet>
      <dgm:spPr/>
    </dgm:pt>
    <dgm:pt modelId="{4C531565-A2C7-41DC-87BC-5057A3499B96}" type="pres">
      <dgm:prSet presAssocID="{C7CCA8F1-3F96-4E96-90F5-ECD1D2FEC15E}" presName="rootConnector" presStyleLbl="node3" presStyleIdx="16" presStyleCnt="19"/>
      <dgm:spPr/>
    </dgm:pt>
    <dgm:pt modelId="{0DA4C9FB-CCC5-4A89-85F0-2DDA7F6DD190}" type="pres">
      <dgm:prSet presAssocID="{C7CCA8F1-3F96-4E96-90F5-ECD1D2FEC15E}" presName="hierChild4" presStyleCnt="0"/>
      <dgm:spPr/>
    </dgm:pt>
    <dgm:pt modelId="{405F07E1-D709-418A-A90E-2284D9C3B2A0}" type="pres">
      <dgm:prSet presAssocID="{C7CCA8F1-3F96-4E96-90F5-ECD1D2FEC15E}" presName="hierChild5" presStyleCnt="0"/>
      <dgm:spPr/>
    </dgm:pt>
    <dgm:pt modelId="{6E2DF728-2406-4D4A-B12B-3DCA45DC5000}" type="pres">
      <dgm:prSet presAssocID="{D379CC98-9369-4B4E-AFF9-DCF4FDEA7672}" presName="hierChild5" presStyleCnt="0"/>
      <dgm:spPr/>
    </dgm:pt>
    <dgm:pt modelId="{A34E8E39-F97B-4FAC-A009-AC9A2E8FD6EA}" type="pres">
      <dgm:prSet presAssocID="{4F079034-0A01-4BF7-A6C0-E37F7B442244}" presName="Name37" presStyleLbl="parChTrans1D2" presStyleIdx="5" presStyleCnt="6"/>
      <dgm:spPr/>
    </dgm:pt>
    <dgm:pt modelId="{4D4935E0-470B-454A-A087-85E63B7D9A3D}" type="pres">
      <dgm:prSet presAssocID="{35B1A56A-297B-4326-8815-E7CCDD729A8D}" presName="hierRoot2" presStyleCnt="0">
        <dgm:presLayoutVars>
          <dgm:hierBranch val="init"/>
        </dgm:presLayoutVars>
      </dgm:prSet>
      <dgm:spPr/>
    </dgm:pt>
    <dgm:pt modelId="{8841BE60-D5A5-4602-992C-6A2EFEA8B6E9}" type="pres">
      <dgm:prSet presAssocID="{35B1A56A-297B-4326-8815-E7CCDD729A8D}" presName="rootComposite" presStyleCnt="0"/>
      <dgm:spPr/>
    </dgm:pt>
    <dgm:pt modelId="{4DD3E079-E659-4CAA-8BD1-A49E007B995A}" type="pres">
      <dgm:prSet presAssocID="{35B1A56A-297B-4326-8815-E7CCDD729A8D}" presName="rootText" presStyleLbl="node2" presStyleIdx="5" presStyleCnt="6" custScaleX="131869" custLinFactNeighborX="51990">
        <dgm:presLayoutVars>
          <dgm:chPref val="3"/>
        </dgm:presLayoutVars>
      </dgm:prSet>
      <dgm:spPr/>
    </dgm:pt>
    <dgm:pt modelId="{D9E03D1D-3156-453F-9BB7-DA2043496990}" type="pres">
      <dgm:prSet presAssocID="{35B1A56A-297B-4326-8815-E7CCDD729A8D}" presName="rootConnector" presStyleLbl="node2" presStyleIdx="5" presStyleCnt="6"/>
      <dgm:spPr/>
    </dgm:pt>
    <dgm:pt modelId="{F347771F-D50D-412C-8DDA-267B4155D226}" type="pres">
      <dgm:prSet presAssocID="{35B1A56A-297B-4326-8815-E7CCDD729A8D}" presName="hierChild4" presStyleCnt="0"/>
      <dgm:spPr/>
    </dgm:pt>
    <dgm:pt modelId="{E0B4E239-EA6D-4AB8-BFBD-3C844A00FCCC}" type="pres">
      <dgm:prSet presAssocID="{8DC9798A-47C2-4F1F-B828-299329938384}" presName="Name37" presStyleLbl="parChTrans1D3" presStyleIdx="17" presStyleCnt="19"/>
      <dgm:spPr/>
    </dgm:pt>
    <dgm:pt modelId="{547F3F0F-C869-452C-AC0B-ACDEEE90C3D8}" type="pres">
      <dgm:prSet presAssocID="{192579A5-D0C0-4988-A61F-D700CAF33C1A}" presName="hierRoot2" presStyleCnt="0">
        <dgm:presLayoutVars>
          <dgm:hierBranch val="init"/>
        </dgm:presLayoutVars>
      </dgm:prSet>
      <dgm:spPr/>
    </dgm:pt>
    <dgm:pt modelId="{389E7A89-D3C7-4639-8DBD-685CDE7FE2B7}" type="pres">
      <dgm:prSet presAssocID="{192579A5-D0C0-4988-A61F-D700CAF33C1A}" presName="rootComposite" presStyleCnt="0"/>
      <dgm:spPr/>
    </dgm:pt>
    <dgm:pt modelId="{A0A5AC44-05D8-4ED1-B764-B9483CFC86FD}" type="pres">
      <dgm:prSet presAssocID="{192579A5-D0C0-4988-A61F-D700CAF33C1A}" presName="rootText" presStyleLbl="node3" presStyleIdx="17" presStyleCnt="19" custLinFactNeighborX="51990">
        <dgm:presLayoutVars>
          <dgm:chPref val="3"/>
        </dgm:presLayoutVars>
      </dgm:prSet>
      <dgm:spPr/>
    </dgm:pt>
    <dgm:pt modelId="{F761C7CE-19C7-4BC6-8BE6-623B1A9A9A85}" type="pres">
      <dgm:prSet presAssocID="{192579A5-D0C0-4988-A61F-D700CAF33C1A}" presName="rootConnector" presStyleLbl="node3" presStyleIdx="17" presStyleCnt="19"/>
      <dgm:spPr/>
    </dgm:pt>
    <dgm:pt modelId="{E66A1A22-D86F-4874-B8FC-4CF8FA5CD49C}" type="pres">
      <dgm:prSet presAssocID="{192579A5-D0C0-4988-A61F-D700CAF33C1A}" presName="hierChild4" presStyleCnt="0"/>
      <dgm:spPr/>
    </dgm:pt>
    <dgm:pt modelId="{AB496B2D-69D2-4157-BA6A-0F8CC3ED1178}" type="pres">
      <dgm:prSet presAssocID="{192579A5-D0C0-4988-A61F-D700CAF33C1A}" presName="hierChild5" presStyleCnt="0"/>
      <dgm:spPr/>
    </dgm:pt>
    <dgm:pt modelId="{0B257208-B03D-4873-BD72-64C0BFE7BB80}" type="pres">
      <dgm:prSet presAssocID="{32518531-7CC5-462C-AFF4-DB44ACB99C69}" presName="Name37" presStyleLbl="parChTrans1D3" presStyleIdx="18" presStyleCnt="19"/>
      <dgm:spPr/>
    </dgm:pt>
    <dgm:pt modelId="{C74AA743-F5B5-429A-BD28-6C9F37B7255E}" type="pres">
      <dgm:prSet presAssocID="{3D084AE4-D05E-494C-B4E3-F39A1D52C591}" presName="hierRoot2" presStyleCnt="0">
        <dgm:presLayoutVars>
          <dgm:hierBranch val="init"/>
        </dgm:presLayoutVars>
      </dgm:prSet>
      <dgm:spPr/>
    </dgm:pt>
    <dgm:pt modelId="{1A4E0DEC-2790-4A23-A0EE-5FB93136B028}" type="pres">
      <dgm:prSet presAssocID="{3D084AE4-D05E-494C-B4E3-F39A1D52C591}" presName="rootComposite" presStyleCnt="0"/>
      <dgm:spPr/>
    </dgm:pt>
    <dgm:pt modelId="{D822EDDF-D7BE-4830-8BE1-464128AA5270}" type="pres">
      <dgm:prSet presAssocID="{3D084AE4-D05E-494C-B4E3-F39A1D52C591}" presName="rootText" presStyleLbl="node3" presStyleIdx="18" presStyleCnt="19" custLinFactNeighborX="51990">
        <dgm:presLayoutVars>
          <dgm:chPref val="3"/>
        </dgm:presLayoutVars>
      </dgm:prSet>
      <dgm:spPr/>
    </dgm:pt>
    <dgm:pt modelId="{73027393-6A6F-4408-9F37-DF56B6C1A56F}" type="pres">
      <dgm:prSet presAssocID="{3D084AE4-D05E-494C-B4E3-F39A1D52C591}" presName="rootConnector" presStyleLbl="node3" presStyleIdx="18" presStyleCnt="19"/>
      <dgm:spPr/>
    </dgm:pt>
    <dgm:pt modelId="{0FAFB2FA-1E3D-4680-9983-9A714AC23D13}" type="pres">
      <dgm:prSet presAssocID="{3D084AE4-D05E-494C-B4E3-F39A1D52C591}" presName="hierChild4" presStyleCnt="0"/>
      <dgm:spPr/>
    </dgm:pt>
    <dgm:pt modelId="{044CC11F-4EF7-46C2-8458-8D6B630BEF9F}" type="pres">
      <dgm:prSet presAssocID="{3D084AE4-D05E-494C-B4E3-F39A1D52C591}" presName="hierChild5" presStyleCnt="0"/>
      <dgm:spPr/>
    </dgm:pt>
    <dgm:pt modelId="{C4D73A07-34F5-42CA-9616-6CDA7ECFA37F}" type="pres">
      <dgm:prSet presAssocID="{35B1A56A-297B-4326-8815-E7CCDD729A8D}" presName="hierChild5" presStyleCnt="0"/>
      <dgm:spPr/>
    </dgm:pt>
    <dgm:pt modelId="{B4C903CE-321E-4209-B68E-F21CA6A88E37}" type="pres">
      <dgm:prSet presAssocID="{4224F16D-E4C0-4250-9EFA-7C747A39F793}" presName="hierChild3" presStyleCnt="0"/>
      <dgm:spPr/>
    </dgm:pt>
  </dgm:ptLst>
  <dgm:cxnLst>
    <dgm:cxn modelId="{09A5E601-A666-40F3-8388-CEA0D4F2B5A1}" type="presOf" srcId="{192579A5-D0C0-4988-A61F-D700CAF33C1A}" destId="{F761C7CE-19C7-4BC6-8BE6-623B1A9A9A85}" srcOrd="1" destOrd="0" presId="urn:microsoft.com/office/officeart/2005/8/layout/orgChart1"/>
    <dgm:cxn modelId="{26E6C904-B0E8-42BA-BECC-F0EBAD93C00F}" type="presOf" srcId="{F53F0496-01AD-40B1-BEC5-C28B736DB0ED}" destId="{C588F604-4C71-459E-9996-F4A026851A65}" srcOrd="0" destOrd="0" presId="urn:microsoft.com/office/officeart/2005/8/layout/orgChart1"/>
    <dgm:cxn modelId="{C01D3D05-0290-40E1-B6DD-FD6C8EF12043}" srcId="{35B1A56A-297B-4326-8815-E7CCDD729A8D}" destId="{192579A5-D0C0-4988-A61F-D700CAF33C1A}" srcOrd="0" destOrd="0" parTransId="{8DC9798A-47C2-4F1F-B828-299329938384}" sibTransId="{A7E6D7B2-BB6E-4758-A632-1385A3A872FF}"/>
    <dgm:cxn modelId="{26941406-0D38-47F7-B9FC-6133027B49EF}" type="presOf" srcId="{3D084AE4-D05E-494C-B4E3-F39A1D52C591}" destId="{73027393-6A6F-4408-9F37-DF56B6C1A56F}" srcOrd="1" destOrd="0" presId="urn:microsoft.com/office/officeart/2005/8/layout/orgChart1"/>
    <dgm:cxn modelId="{0F9D7608-C575-4A39-B343-A20803F3485F}" srcId="{A4AA5E78-2E83-4F60-8055-685BC550D62A}" destId="{03C281E7-DDB5-49A7-B1F9-898033612503}" srcOrd="5" destOrd="0" parTransId="{AD1672D5-A022-4166-B47C-FDADE706D3DF}" sibTransId="{7E4A52EC-6D57-4D82-AA8E-ADC5C6967529}"/>
    <dgm:cxn modelId="{5A22C309-0586-4676-BBD3-0E8848D1186D}" srcId="{633632CF-3971-4DAE-9D7B-30F94F90EF74}" destId="{9C26E6AD-47AB-46A2-B2EA-EF1F57DFDC1B}" srcOrd="0" destOrd="0" parTransId="{F77BA94F-5F5A-4244-B671-7D147C089B9A}" sibTransId="{511E7827-8C48-4812-81C5-1BFB2F3AE3BA}"/>
    <dgm:cxn modelId="{F353F209-C4B0-4766-A6E1-1C7762CC4FDB}" type="presOf" srcId="{D379CC98-9369-4B4E-AFF9-DCF4FDEA7672}" destId="{6E874E0E-CD39-4B8F-8BB1-758447ADE981}" srcOrd="0" destOrd="0" presId="urn:microsoft.com/office/officeart/2005/8/layout/orgChart1"/>
    <dgm:cxn modelId="{AABB930D-DC23-4E82-ABF4-3D4B2E8F5433}" type="presOf" srcId="{A14220CC-E46E-4BB5-A14B-0F59CA674199}" destId="{D78ABB9C-53B2-4EF8-A526-5BCB628E7D39}" srcOrd="1" destOrd="0" presId="urn:microsoft.com/office/officeart/2005/8/layout/orgChart1"/>
    <dgm:cxn modelId="{8A946119-3312-4101-BB56-3CFA545996DF}" type="presOf" srcId="{4224F16D-E4C0-4250-9EFA-7C747A39F793}" destId="{241526F4-D093-4E9D-BAED-0695FD37EEE8}" srcOrd="0" destOrd="0" presId="urn:microsoft.com/office/officeart/2005/8/layout/orgChart1"/>
    <dgm:cxn modelId="{73FDD51A-3DA9-4A11-9DD9-6B5AF8DD1E32}" type="presOf" srcId="{B6D2EDFE-802F-4E0C-93BF-A0ED98D0E7F6}" destId="{32FF7B22-6423-4937-B02E-A59789120BA9}" srcOrd="1" destOrd="0" presId="urn:microsoft.com/office/officeart/2005/8/layout/orgChart1"/>
    <dgm:cxn modelId="{777BBB1E-A092-4BFA-A01E-15F297309BC0}" srcId="{A4AA5E78-2E83-4F60-8055-685BC550D62A}" destId="{A5734974-0BE2-4CD5-99FC-825F199813B3}" srcOrd="3" destOrd="0" parTransId="{8C2BF4B1-B6F2-4A77-97BB-A66B22F99EB5}" sibTransId="{EBB34965-3941-495F-8828-2B62F607CF25}"/>
    <dgm:cxn modelId="{75EEB51F-688A-4101-8FD7-61870043EC21}" type="presOf" srcId="{4224F16D-E4C0-4250-9EFA-7C747A39F793}" destId="{33BDA6D9-DC2C-4318-B5F5-6BC0E90EE1BF}" srcOrd="1" destOrd="0" presId="urn:microsoft.com/office/officeart/2005/8/layout/orgChart1"/>
    <dgm:cxn modelId="{672DF41F-2485-47C2-AC6A-429D6B742CA4}" type="presOf" srcId="{A4AA5E78-2E83-4F60-8055-685BC550D62A}" destId="{AD6FCBA5-107F-4E39-9D14-0F9C209CE42B}" srcOrd="0" destOrd="0" presId="urn:microsoft.com/office/officeart/2005/8/layout/orgChart1"/>
    <dgm:cxn modelId="{B36B9622-12BA-4A66-A592-25CFB7BAB026}" type="presOf" srcId="{8D362794-51A7-4CE6-994A-4BED6DDDD02F}" destId="{81296338-A6D9-4B44-A1AD-46A27B3F01A8}" srcOrd="1" destOrd="0" presId="urn:microsoft.com/office/officeart/2005/8/layout/orgChart1"/>
    <dgm:cxn modelId="{6A36E522-6199-4A24-85CB-7F85AA422640}" type="presOf" srcId="{C7CCA8F1-3F96-4E96-90F5-ECD1D2FEC15E}" destId="{4C531565-A2C7-41DC-87BC-5057A3499B96}" srcOrd="1" destOrd="0" presId="urn:microsoft.com/office/officeart/2005/8/layout/orgChart1"/>
    <dgm:cxn modelId="{A3248124-22D2-4180-8F9B-6FF9FBDD7450}" type="presOf" srcId="{334B7B4A-A0EC-4BE3-BD57-2D500CC655D9}" destId="{C30796C7-D7C4-4878-AB65-50CA96A8AD01}" srcOrd="0" destOrd="0" presId="urn:microsoft.com/office/officeart/2005/8/layout/orgChart1"/>
    <dgm:cxn modelId="{3CF74433-890B-428F-B358-5BCF09AC00AE}" type="presOf" srcId="{192579A5-D0C0-4988-A61F-D700CAF33C1A}" destId="{A0A5AC44-05D8-4ED1-B764-B9483CFC86FD}" srcOrd="0" destOrd="0" presId="urn:microsoft.com/office/officeart/2005/8/layout/orgChart1"/>
    <dgm:cxn modelId="{807EA633-E7DE-4E18-BA8E-0A3EAA0C411A}" srcId="{4224F16D-E4C0-4250-9EFA-7C747A39F793}" destId="{1E34E429-3B1C-474D-9623-B03C5A0898DC}" srcOrd="2" destOrd="0" parTransId="{4F7FBD52-D6A1-4338-9771-F2002E5F6B75}" sibTransId="{252ADE1E-C336-44E3-B1D6-1F82450F38D6}"/>
    <dgm:cxn modelId="{04C15435-C161-4B89-B68A-766FF58653FF}" srcId="{4224F16D-E4C0-4250-9EFA-7C747A39F793}" destId="{35B1A56A-297B-4326-8815-E7CCDD729A8D}" srcOrd="5" destOrd="0" parTransId="{4F079034-0A01-4BF7-A6C0-E37F7B442244}" sibTransId="{06AE8BEB-D9BA-4651-B908-BB7E024E3256}"/>
    <dgm:cxn modelId="{B318DE36-AADE-4ADE-8223-B4AD14724491}" type="presOf" srcId="{A5734974-0BE2-4CD5-99FC-825F199813B3}" destId="{2A67B270-8617-4E10-A375-0BE24D42FCDD}" srcOrd="1" destOrd="0" presId="urn:microsoft.com/office/officeart/2005/8/layout/orgChart1"/>
    <dgm:cxn modelId="{D9305C38-4639-4BF5-AD26-520BD71520CD}" type="presOf" srcId="{B6D2EDFE-802F-4E0C-93BF-A0ED98D0E7F6}" destId="{66591EBC-DAA4-4B50-99CE-1E8801ECC50E}" srcOrd="0" destOrd="0" presId="urn:microsoft.com/office/officeart/2005/8/layout/orgChart1"/>
    <dgm:cxn modelId="{BD463C39-1F2E-4A7D-A184-B07D199C6F4D}" type="presOf" srcId="{EBC44CF8-5592-46A1-B2EA-2306C7A7B9D8}" destId="{886D2F41-786F-4318-B212-1E2024B15B92}" srcOrd="0" destOrd="0" presId="urn:microsoft.com/office/officeart/2005/8/layout/orgChart1"/>
    <dgm:cxn modelId="{4C33633D-C9B9-4DF1-82C6-4779F205472A}" type="presOf" srcId="{9F45F503-4A73-489C-AE85-E10536341517}" destId="{3F2FD686-4B96-4E90-961D-3F8578F8C453}" srcOrd="0" destOrd="0" presId="urn:microsoft.com/office/officeart/2005/8/layout/orgChart1"/>
    <dgm:cxn modelId="{A2AC595E-6767-4D5D-BF63-62D7F25B2826}" type="presOf" srcId="{D125D46D-5803-498C-8210-A47012081385}" destId="{F0CECF85-B5C3-4F33-9B57-BF760E7F8936}" srcOrd="0" destOrd="0" presId="urn:microsoft.com/office/officeart/2005/8/layout/orgChart1"/>
    <dgm:cxn modelId="{A57D3A66-4A01-446F-871F-6B4D3AE133BC}" type="presOf" srcId="{3878C5AF-3488-462E-B12B-FB7AE2419769}" destId="{17F2FE89-923D-4F3C-99B5-26302345BAA2}" srcOrd="0" destOrd="0" presId="urn:microsoft.com/office/officeart/2005/8/layout/orgChart1"/>
    <dgm:cxn modelId="{60855966-EDB6-45D8-BCAB-0B8F216614F3}" type="presOf" srcId="{884C1984-A1DE-4153-AEE6-77E310F90212}" destId="{D52878E3-FA6D-4AC3-9526-36C011807DD0}" srcOrd="1" destOrd="0" presId="urn:microsoft.com/office/officeart/2005/8/layout/orgChart1"/>
    <dgm:cxn modelId="{2D83E846-9459-4F08-A643-3926E1150A30}" type="presOf" srcId="{789381F5-38E8-4D18-8E95-BD320E8E1B63}" destId="{69E5F15F-E15A-4801-AF72-822CCCE9AB1F}" srcOrd="1" destOrd="0" presId="urn:microsoft.com/office/officeart/2005/8/layout/orgChart1"/>
    <dgm:cxn modelId="{2D0F2247-A216-40B8-8D4C-D1B2BE8034F2}" srcId="{A4AA5E78-2E83-4F60-8055-685BC550D62A}" destId="{D125D46D-5803-498C-8210-A47012081385}" srcOrd="0" destOrd="0" parTransId="{ECBAC60C-C54E-43D5-B4DD-7D03D17F79BB}" sibTransId="{6C9F876D-C243-48CC-A6C6-3E603B596FCC}"/>
    <dgm:cxn modelId="{4914EA47-4013-421C-B000-D16DB0329E7F}" type="presOf" srcId="{03C281E7-DDB5-49A7-B1F9-898033612503}" destId="{284AAC9C-A343-418C-96D3-0EC938A08886}" srcOrd="0" destOrd="0" presId="urn:microsoft.com/office/officeart/2005/8/layout/orgChart1"/>
    <dgm:cxn modelId="{8BF51748-A769-4FB2-BEB1-D7DFBEC4E213}" type="presOf" srcId="{D379CC98-9369-4B4E-AFF9-DCF4FDEA7672}" destId="{95E33629-8A2C-4CAF-81CE-282569EE9D0C}" srcOrd="1" destOrd="0" presId="urn:microsoft.com/office/officeart/2005/8/layout/orgChart1"/>
    <dgm:cxn modelId="{0396DC69-4A34-4D03-ACB1-74F7AD813FC3}" type="presOf" srcId="{ECBAC60C-C54E-43D5-B4DD-7D03D17F79BB}" destId="{6A2A5E04-0027-4083-A33C-78B5179ABE16}" srcOrd="0" destOrd="0" presId="urn:microsoft.com/office/officeart/2005/8/layout/orgChart1"/>
    <dgm:cxn modelId="{5917184B-1580-49C7-85F5-E8AA55ED4AB4}" srcId="{633632CF-3971-4DAE-9D7B-30F94F90EF74}" destId="{45C564E4-40E9-40A3-9415-C70F26DC6101}" srcOrd="3" destOrd="0" parTransId="{89689489-F1A5-4E95-B0DB-755A3DA4438C}" sibTransId="{1A0A6A6E-A427-48F9-BAB2-EAFB47E7C44D}"/>
    <dgm:cxn modelId="{1DA8904C-8FB4-437B-A7D7-4035A1F013A3}" type="presOf" srcId="{D125D46D-5803-498C-8210-A47012081385}" destId="{3DD7B17A-EF6B-4271-8D1D-F6F44750BF7A}" srcOrd="1" destOrd="0" presId="urn:microsoft.com/office/officeart/2005/8/layout/orgChart1"/>
    <dgm:cxn modelId="{E6006B6D-1FA5-4923-AB45-E77CB3871ADC}" srcId="{BC0BE655-0F5F-495D-9A00-DAC06F460A34}" destId="{B6D2EDFE-802F-4E0C-93BF-A0ED98D0E7F6}" srcOrd="1" destOrd="0" parTransId="{47311D9D-83D8-4ACE-B991-1A0240300974}" sibTransId="{2B79E227-8857-4522-97AB-48E450018EF2}"/>
    <dgm:cxn modelId="{1207E84E-CE64-4D3E-97F5-94CC31972A16}" type="presOf" srcId="{9A4EFD8F-03F9-4ED5-B373-EE8E6CEF662D}" destId="{51AD8570-E912-4D3B-AC56-457AA1D5E4F8}" srcOrd="0" destOrd="0" presId="urn:microsoft.com/office/officeart/2005/8/layout/orgChart1"/>
    <dgm:cxn modelId="{1E357270-00A7-4E2E-A647-3AD775402E92}" type="presOf" srcId="{BC0BE655-0F5F-495D-9A00-DAC06F460A34}" destId="{09C6F1B5-B497-4EED-B053-BB14AB305045}" srcOrd="1" destOrd="0" presId="urn:microsoft.com/office/officeart/2005/8/layout/orgChart1"/>
    <dgm:cxn modelId="{A1B68570-27D6-4204-B03A-681D0761A9AC}" type="presOf" srcId="{1E34E429-3B1C-474D-9623-B03C5A0898DC}" destId="{A4AD4397-C90E-45FC-8C14-4EBF84B8DC03}" srcOrd="1" destOrd="0" presId="urn:microsoft.com/office/officeart/2005/8/layout/orgChart1"/>
    <dgm:cxn modelId="{817DC551-98AD-436F-B781-370CC2AD67CE}" type="presOf" srcId="{88CF5CEC-22C5-4BBA-8046-80EB3D1D5343}" destId="{1FFDA1A9-194B-48AB-A17E-DD23F9DA92B1}" srcOrd="0" destOrd="0" presId="urn:microsoft.com/office/officeart/2005/8/layout/orgChart1"/>
    <dgm:cxn modelId="{160EEC72-9932-4590-BF7C-9F4BA6F3FBBC}" type="presOf" srcId="{4E44B729-4FD2-400E-8B90-BD1D868B0915}" destId="{B02A68B2-BD1F-469F-95C3-E963CE3879AA}" srcOrd="0" destOrd="0" presId="urn:microsoft.com/office/officeart/2005/8/layout/orgChart1"/>
    <dgm:cxn modelId="{CF805953-0FE1-4999-A79B-CB786F007E14}" type="presOf" srcId="{D64FE767-F5E9-4BFB-BD3F-EF4B418AB559}" destId="{2CEE59DD-550B-4A18-A1AD-9EB62E296F19}" srcOrd="0" destOrd="0" presId="urn:microsoft.com/office/officeart/2005/8/layout/orgChart1"/>
    <dgm:cxn modelId="{AD9FC974-0CB8-484C-ADD0-1966CE922054}" type="presOf" srcId="{3C498F2D-6E89-4945-84AB-C0166F5E6B66}" destId="{C0B8E8F5-5261-4BB8-8351-F41EEE304B89}" srcOrd="0" destOrd="0" presId="urn:microsoft.com/office/officeart/2005/8/layout/orgChart1"/>
    <dgm:cxn modelId="{D17EF076-3D86-4052-BA2A-AEE023ACA767}" type="presOf" srcId="{45C564E4-40E9-40A3-9415-C70F26DC6101}" destId="{1E9329F2-5F8B-411F-AFB1-645736719AD2}" srcOrd="0" destOrd="0" presId="urn:microsoft.com/office/officeart/2005/8/layout/orgChart1"/>
    <dgm:cxn modelId="{41816977-1DA4-433B-9F43-6E2D4831C40D}" type="presOf" srcId="{B3FB488A-56A7-4EA8-BCA2-4C93732FA7FC}" destId="{C993D4B0-B573-42C4-A863-AB15C8D0AC83}" srcOrd="1" destOrd="0" presId="urn:microsoft.com/office/officeart/2005/8/layout/orgChart1"/>
    <dgm:cxn modelId="{318CF477-C115-4634-B15C-31A2DD787EBE}" type="presOf" srcId="{4F7FBD52-D6A1-4338-9771-F2002E5F6B75}" destId="{76F73F54-7CB1-4ACE-9038-DE46166D4079}" srcOrd="0" destOrd="0" presId="urn:microsoft.com/office/officeart/2005/8/layout/orgChart1"/>
    <dgm:cxn modelId="{19E88178-331F-4528-A981-DAB5A86F8459}" type="presOf" srcId="{3D084AE4-D05E-494C-B4E3-F39A1D52C591}" destId="{D822EDDF-D7BE-4830-8BE1-464128AA5270}" srcOrd="0" destOrd="0" presId="urn:microsoft.com/office/officeart/2005/8/layout/orgChart1"/>
    <dgm:cxn modelId="{233FDA79-2652-40B2-9A95-3363CF9CC73F}" type="presOf" srcId="{F35C074E-D97A-4488-BCC5-DD2EC3E4159B}" destId="{2560D3C0-49B9-4733-B1A3-1F04E90C7D41}" srcOrd="0" destOrd="0" presId="urn:microsoft.com/office/officeart/2005/8/layout/orgChart1"/>
    <dgm:cxn modelId="{7BA4C67A-1DBC-42FC-96E4-2397C651A84A}" type="presOf" srcId="{B088BEBF-AE62-4103-8EC7-80EA85259D7F}" destId="{5EC49BDC-1198-492C-A48D-927DDAE0DB7E}" srcOrd="0" destOrd="0" presId="urn:microsoft.com/office/officeart/2005/8/layout/orgChart1"/>
    <dgm:cxn modelId="{13487F7B-8DC2-4BD8-BBCA-081021E23F87}" srcId="{35B1A56A-297B-4326-8815-E7CCDD729A8D}" destId="{3D084AE4-D05E-494C-B4E3-F39A1D52C591}" srcOrd="1" destOrd="0" parTransId="{32518531-7CC5-462C-AFF4-DB44ACB99C69}" sibTransId="{BA990C9E-6FD3-4A41-BBB1-5006A9BE99DF}"/>
    <dgm:cxn modelId="{5874247F-2422-4E47-8E05-B8808B53F5C9}" srcId="{4224F16D-E4C0-4250-9EFA-7C747A39F793}" destId="{BC0BE655-0F5F-495D-9A00-DAC06F460A34}" srcOrd="3" destOrd="0" parTransId="{334B7B4A-A0EC-4BE3-BD57-2D500CC655D9}" sibTransId="{B44FBCDD-38D0-4763-9095-FA316015ED4F}"/>
    <dgm:cxn modelId="{EB8E2C80-26ED-4FD7-B160-063A61A8DBC3}" type="presOf" srcId="{6EDA1C38-4764-4423-8060-5ED8CCC0F01A}" destId="{4A297940-E560-43F1-B899-D90CAFEFF9F9}" srcOrd="0" destOrd="0" presId="urn:microsoft.com/office/officeart/2005/8/layout/orgChart1"/>
    <dgm:cxn modelId="{BC8E6780-3FC5-4C5B-B5F0-A3B95D6AD797}" srcId="{4224F16D-E4C0-4250-9EFA-7C747A39F793}" destId="{633632CF-3971-4DAE-9D7B-30F94F90EF74}" srcOrd="0" destOrd="0" parTransId="{5BA73491-6D8F-4D54-8C22-ED9718E8C773}" sibTransId="{D3D2AE8F-62FA-4DE6-9400-38E384816E25}"/>
    <dgm:cxn modelId="{6AB21581-8711-4AFC-BD3C-90B4265962DD}" type="presOf" srcId="{E252E372-499C-4A2A-9F73-A5A42CA6D3ED}" destId="{16F40902-B653-4C40-B079-EF437F4745FD}" srcOrd="0" destOrd="0" presId="urn:microsoft.com/office/officeart/2005/8/layout/orgChart1"/>
    <dgm:cxn modelId="{C5C49083-7E1B-4BBE-8832-1F0D617DCC14}" type="presOf" srcId="{8D362794-51A7-4CE6-994A-4BED6DDDD02F}" destId="{9793A294-0BA3-43F6-851A-3E2D432D442C}" srcOrd="0" destOrd="0" presId="urn:microsoft.com/office/officeart/2005/8/layout/orgChart1"/>
    <dgm:cxn modelId="{FBCEA085-B1F7-418B-B0ED-F6B868134CEF}" type="presOf" srcId="{F35C074E-D97A-4488-BCC5-DD2EC3E4159B}" destId="{26D402BA-D5F0-485D-A419-0325DD84E60A}" srcOrd="1" destOrd="0" presId="urn:microsoft.com/office/officeart/2005/8/layout/orgChart1"/>
    <dgm:cxn modelId="{008BB388-954D-4637-9093-4092B7A316C1}" type="presOf" srcId="{B3FB488A-56A7-4EA8-BCA2-4C93732FA7FC}" destId="{FE72D7D6-90BC-428A-9F13-437DFEDD1E5A}" srcOrd="0" destOrd="0" presId="urn:microsoft.com/office/officeart/2005/8/layout/orgChart1"/>
    <dgm:cxn modelId="{26EE6089-67EB-4E8F-A947-12A5DC5DFF7C}" srcId="{633632CF-3971-4DAE-9D7B-30F94F90EF74}" destId="{884C1984-A1DE-4153-AEE6-77E310F90212}" srcOrd="2" destOrd="0" parTransId="{9F45F503-4A73-489C-AE85-E10536341517}" sibTransId="{E7AE3888-5294-4112-B3E9-C4445FFEE8F7}"/>
    <dgm:cxn modelId="{50F60C8B-23EB-450B-BD68-60C2AD72238A}" srcId="{BC0BE655-0F5F-495D-9A00-DAC06F460A34}" destId="{F35C074E-D97A-4488-BCC5-DD2EC3E4159B}" srcOrd="2" destOrd="0" parTransId="{4E44B729-4FD2-400E-8B90-BD1D868B0915}" sibTransId="{4BEFC5DD-50E1-4FBC-8871-071A9976849E}"/>
    <dgm:cxn modelId="{315CDB8C-47F4-4F3F-A86C-20D91D5D9E1F}" type="presOf" srcId="{3FB1CA0A-1F40-4061-847C-0A288031E770}" destId="{22E848BE-DFC7-4FA1-AC09-B7BDD0E2921C}" srcOrd="1" destOrd="0" presId="urn:microsoft.com/office/officeart/2005/8/layout/orgChart1"/>
    <dgm:cxn modelId="{EB42728E-CA4E-49D5-867D-D84234DBF46C}" type="presOf" srcId="{9C26E6AD-47AB-46A2-B2EA-EF1F57DFDC1B}" destId="{62F09096-4F77-4DE7-A555-8295D0B932D8}" srcOrd="1" destOrd="0" presId="urn:microsoft.com/office/officeart/2005/8/layout/orgChart1"/>
    <dgm:cxn modelId="{396F8493-FD28-41DB-B26E-EDC61B59B918}" srcId="{A4AA5E78-2E83-4F60-8055-685BC550D62A}" destId="{69E7C492-A0CD-449E-9C33-4CAE3655DFB0}" srcOrd="4" destOrd="0" parTransId="{E252E372-499C-4A2A-9F73-A5A42CA6D3ED}" sibTransId="{2900A165-48FB-4ECC-881B-369CF6B53168}"/>
    <dgm:cxn modelId="{7BFF7D9D-BA04-4420-B1F7-E69CC4FD6E93}" srcId="{D379CC98-9369-4B4E-AFF9-DCF4FDEA7672}" destId="{C7CCA8F1-3F96-4E96-90F5-ECD1D2FEC15E}" srcOrd="0" destOrd="0" parTransId="{3878C5AF-3488-462E-B12B-FB7AE2419769}" sibTransId="{62AECA73-9CA6-4492-A1EF-A28A6C22754E}"/>
    <dgm:cxn modelId="{2F9AEF9F-ED08-409E-B744-C13805C705AF}" srcId="{633632CF-3971-4DAE-9D7B-30F94F90EF74}" destId="{8D362794-51A7-4CE6-994A-4BED6DDDD02F}" srcOrd="5" destOrd="0" parTransId="{0B55604C-08DB-49D8-95D1-C5D051A8B65C}" sibTransId="{33492943-4029-4ACD-8885-54F69BC3DBA4}"/>
    <dgm:cxn modelId="{179846A6-0505-49AA-882A-E76B5B7704E4}" type="presOf" srcId="{3FB1CA0A-1F40-4061-847C-0A288031E770}" destId="{55DA1A5A-12A0-4BB0-A1B2-14D807FF6FD8}" srcOrd="0" destOrd="0" presId="urn:microsoft.com/office/officeart/2005/8/layout/orgChart1"/>
    <dgm:cxn modelId="{1E8354A9-AECF-4763-9F12-99111F96043E}" type="presOf" srcId="{743610C1-9835-4646-A186-61AF59C69A49}" destId="{70190753-20EF-468A-AF58-9CECB07CAC07}" srcOrd="0" destOrd="0" presId="urn:microsoft.com/office/officeart/2005/8/layout/orgChart1"/>
    <dgm:cxn modelId="{876981AD-75BF-4375-8BD3-A0DA1E9791A0}" srcId="{A4AA5E78-2E83-4F60-8055-685BC550D62A}" destId="{789381F5-38E8-4D18-8E95-BD320E8E1B63}" srcOrd="1" destOrd="0" parTransId="{9A4EFD8F-03F9-4ED5-B373-EE8E6CEF662D}" sibTransId="{3D2EC0CF-B602-45D2-9AD5-1644DD271D0F}"/>
    <dgm:cxn modelId="{77707CB0-0837-48F5-B88F-86797C29FE11}" type="presOf" srcId="{4F079034-0A01-4BF7-A6C0-E37F7B442244}" destId="{A34E8E39-F97B-4FAC-A009-AC9A2E8FD6EA}" srcOrd="0" destOrd="0" presId="urn:microsoft.com/office/officeart/2005/8/layout/orgChart1"/>
    <dgm:cxn modelId="{D45322B1-D8F7-48A6-BB1A-D7A727E56D85}" type="presOf" srcId="{A5734974-0BE2-4CD5-99FC-825F199813B3}" destId="{7A48EC60-51F3-4E67-AB7D-07B29B70C60D}" srcOrd="0" destOrd="0" presId="urn:microsoft.com/office/officeart/2005/8/layout/orgChart1"/>
    <dgm:cxn modelId="{D047D4B2-CC89-4846-B074-D4194E41F232}" type="presOf" srcId="{743610C1-9835-4646-A186-61AF59C69A49}" destId="{8E822BBC-7809-41B0-93E1-6B60FE855730}" srcOrd="1" destOrd="0" presId="urn:microsoft.com/office/officeart/2005/8/layout/orgChart1"/>
    <dgm:cxn modelId="{510FDFB4-2A9D-482D-A30D-DF1B935BB5DB}" type="presOf" srcId="{9C26E6AD-47AB-46A2-B2EA-EF1F57DFDC1B}" destId="{B7050186-4FB5-4A46-BFA1-81A4CAF3AC74}" srcOrd="0" destOrd="0" presId="urn:microsoft.com/office/officeart/2005/8/layout/orgChart1"/>
    <dgm:cxn modelId="{82610AB9-792C-48E5-BA4C-C0F1D9136180}" type="presOf" srcId="{03C281E7-DDB5-49A7-B1F9-898033612503}" destId="{4163C214-E3A8-408D-B910-AB7E3A3BCE64}" srcOrd="1" destOrd="0" presId="urn:microsoft.com/office/officeart/2005/8/layout/orgChart1"/>
    <dgm:cxn modelId="{F98607BB-FCE2-4D66-9362-2D3214635102}" srcId="{4224F16D-E4C0-4250-9EFA-7C747A39F793}" destId="{D379CC98-9369-4B4E-AFF9-DCF4FDEA7672}" srcOrd="4" destOrd="0" parTransId="{3C498F2D-6E89-4945-84AB-C0166F5E6B66}" sibTransId="{D8D87258-3AAC-4040-AA74-C678A2F6A4B8}"/>
    <dgm:cxn modelId="{091B0CBC-D856-4E1D-8C45-062DEC870216}" type="presOf" srcId="{69E7C492-A0CD-449E-9C33-4CAE3655DFB0}" destId="{C25DE249-8875-4463-85D3-99FDECF1277F}" srcOrd="0" destOrd="0" presId="urn:microsoft.com/office/officeart/2005/8/layout/orgChart1"/>
    <dgm:cxn modelId="{5EEADFBC-C870-45B3-9D94-899E557090E5}" type="presOf" srcId="{45C564E4-40E9-40A3-9415-C70F26DC6101}" destId="{586060CF-C56A-4A3B-A3B5-612A425EBD0A}" srcOrd="1" destOrd="0" presId="urn:microsoft.com/office/officeart/2005/8/layout/orgChart1"/>
    <dgm:cxn modelId="{278D86BD-DD72-4BE8-B251-CC7ACEE349AC}" srcId="{4224F16D-E4C0-4250-9EFA-7C747A39F793}" destId="{A4AA5E78-2E83-4F60-8055-685BC550D62A}" srcOrd="1" destOrd="0" parTransId="{88CF5CEC-22C5-4BBA-8046-80EB3D1D5343}" sibTransId="{240E04B3-7F9A-4CAC-AA69-24A02A09EAF4}"/>
    <dgm:cxn modelId="{7E9A02C0-0A17-4DD1-B21E-21FA46ADD57B}" type="presOf" srcId="{633632CF-3971-4DAE-9D7B-30F94F90EF74}" destId="{316149DD-4A20-479B-BCF0-4A4887F9049D}" srcOrd="0" destOrd="0" presId="urn:microsoft.com/office/officeart/2005/8/layout/orgChart1"/>
    <dgm:cxn modelId="{4F9504C0-B05C-4C72-B5D5-1F08C15C9A2C}" type="presOf" srcId="{35B1A56A-297B-4326-8815-E7CCDD729A8D}" destId="{4DD3E079-E659-4CAA-8BD1-A49E007B995A}" srcOrd="0" destOrd="0" presId="urn:microsoft.com/office/officeart/2005/8/layout/orgChart1"/>
    <dgm:cxn modelId="{AE7A91CA-B268-4D9A-BE99-2E9A3F543F4D}" type="presOf" srcId="{0B55604C-08DB-49D8-95D1-C5D051A8B65C}" destId="{9FBDAC58-D7BD-46EE-BAED-22A50B73501E}" srcOrd="0" destOrd="0" presId="urn:microsoft.com/office/officeart/2005/8/layout/orgChart1"/>
    <dgm:cxn modelId="{7DB685CB-D141-43A2-9C0B-CA8F8BEAA0D7}" type="presOf" srcId="{AD1672D5-A022-4166-B47C-FDADE706D3DF}" destId="{DB7F34E6-B5A3-4846-A04C-EBACBE647391}" srcOrd="0" destOrd="0" presId="urn:microsoft.com/office/officeart/2005/8/layout/orgChart1"/>
    <dgm:cxn modelId="{680776CC-FFF3-4FA1-BD99-D875DFD2CE50}" type="presOf" srcId="{1E34E429-3B1C-474D-9623-B03C5A0898DC}" destId="{ECF10C6A-7C39-40A8-BEE0-63935E4B7D7A}" srcOrd="0" destOrd="0" presId="urn:microsoft.com/office/officeart/2005/8/layout/orgChart1"/>
    <dgm:cxn modelId="{2E22C0CC-4FF6-45DF-8A61-EAE98A2CBCFB}" type="presOf" srcId="{97117355-84E6-4A4D-BFA7-120FDBB4E866}" destId="{1626811E-630B-4776-B269-D80AA91087E5}" srcOrd="0" destOrd="0" presId="urn:microsoft.com/office/officeart/2005/8/layout/orgChart1"/>
    <dgm:cxn modelId="{1DEA5DCE-1D0D-4961-B2D4-0D163670736B}" type="presOf" srcId="{F53F0496-01AD-40B1-BEC5-C28B736DB0ED}" destId="{CB856E3A-DE53-4164-B59D-0EDECD8DA8C4}" srcOrd="1" destOrd="0" presId="urn:microsoft.com/office/officeart/2005/8/layout/orgChart1"/>
    <dgm:cxn modelId="{363AD1CE-BBC0-4893-B684-85B8D635FD2B}" type="presOf" srcId="{89689489-F1A5-4E95-B0DB-755A3DA4438C}" destId="{A4BB7E4F-FCC3-4EC9-BAE8-703F3D86DC4F}" srcOrd="0" destOrd="0" presId="urn:microsoft.com/office/officeart/2005/8/layout/orgChart1"/>
    <dgm:cxn modelId="{F2DF25CF-E234-4694-9020-0531F3A42D4A}" srcId="{EBC44CF8-5592-46A1-B2EA-2306C7A7B9D8}" destId="{4224F16D-E4C0-4250-9EFA-7C747A39F793}" srcOrd="0" destOrd="0" parTransId="{4764781C-0A7E-437D-A5A3-7FE315335671}" sibTransId="{2E392CA9-FC57-4CCD-9FAE-221D640476DC}"/>
    <dgm:cxn modelId="{AF041FD0-3A73-4C17-BEDC-5F618B20D169}" type="presOf" srcId="{633632CF-3971-4DAE-9D7B-30F94F90EF74}" destId="{6F32CBB0-2A11-45F0-8023-5D2196D052D7}" srcOrd="1" destOrd="0" presId="urn:microsoft.com/office/officeart/2005/8/layout/orgChart1"/>
    <dgm:cxn modelId="{E6A46FD0-E9F5-484D-B391-4EE17FB9A4DA}" type="presOf" srcId="{884C1984-A1DE-4153-AEE6-77E310F90212}" destId="{C2BE18C1-5CCE-47C6-8255-2BEA16B15BB7}" srcOrd="0" destOrd="0" presId="urn:microsoft.com/office/officeart/2005/8/layout/orgChart1"/>
    <dgm:cxn modelId="{686614D3-3F68-4AF5-8C6F-7F0DD2EAC9EF}" type="presOf" srcId="{32518531-7CC5-462C-AFF4-DB44ACB99C69}" destId="{0B257208-B03D-4873-BD72-64C0BFE7BB80}" srcOrd="0" destOrd="0" presId="urn:microsoft.com/office/officeart/2005/8/layout/orgChart1"/>
    <dgm:cxn modelId="{855447D3-0470-456E-A086-EF3C698507D2}" type="presOf" srcId="{A4AA5E78-2E83-4F60-8055-685BC550D62A}" destId="{583C3239-7A9A-4405-808D-357500F0A444}" srcOrd="1" destOrd="0" presId="urn:microsoft.com/office/officeart/2005/8/layout/orgChart1"/>
    <dgm:cxn modelId="{19AB12D5-191F-4D42-84DE-4F0B5F501851}" srcId="{A4AA5E78-2E83-4F60-8055-685BC550D62A}" destId="{F53F0496-01AD-40B1-BEC5-C28B736DB0ED}" srcOrd="2" destOrd="0" parTransId="{D64FE767-F5E9-4BFB-BD3F-EF4B418AB559}" sibTransId="{75047260-0C40-4E21-ACA0-4A586AC16CDB}"/>
    <dgm:cxn modelId="{FDBC06D6-9CA8-424C-9F84-6FDD5C1247DE}" type="presOf" srcId="{789381F5-38E8-4D18-8E95-BD320E8E1B63}" destId="{AFDD2A41-0AC4-4DD3-BF5A-FAA889D200B5}" srcOrd="0" destOrd="0" presId="urn:microsoft.com/office/officeart/2005/8/layout/orgChart1"/>
    <dgm:cxn modelId="{8D4573D6-32B3-4524-A2F8-0187C0AF69FC}" type="presOf" srcId="{69E7C492-A0CD-449E-9C33-4CAE3655DFB0}" destId="{3FFAADE9-1B70-4295-83E7-8D1E478522F6}" srcOrd="1" destOrd="0" presId="urn:microsoft.com/office/officeart/2005/8/layout/orgChart1"/>
    <dgm:cxn modelId="{CBEFB2DD-33F6-44B1-8802-832A25F954D6}" type="presOf" srcId="{F77BA94F-5F5A-4244-B671-7D147C089B9A}" destId="{712FB5CE-CA05-43F6-82C8-E8310F63E86A}" srcOrd="0" destOrd="0" presId="urn:microsoft.com/office/officeart/2005/8/layout/orgChart1"/>
    <dgm:cxn modelId="{DA6CC2DE-5895-49F4-8C3B-18BBC9DC015D}" type="presOf" srcId="{47311D9D-83D8-4ACE-B991-1A0240300974}" destId="{42CC8CFF-2ACE-4287-8A38-FE0B19AB0E8A}" srcOrd="0" destOrd="0" presId="urn:microsoft.com/office/officeart/2005/8/layout/orgChart1"/>
    <dgm:cxn modelId="{DCDC42E0-2098-4014-A54E-83C523458E4F}" type="presOf" srcId="{35B1A56A-297B-4326-8815-E7CCDD729A8D}" destId="{D9E03D1D-3156-453F-9BB7-DA2043496990}" srcOrd="1" destOrd="0" presId="urn:microsoft.com/office/officeart/2005/8/layout/orgChart1"/>
    <dgm:cxn modelId="{7C107DE4-9BF6-4546-92F3-5F2B2D3F9995}" srcId="{633632CF-3971-4DAE-9D7B-30F94F90EF74}" destId="{B3FB488A-56A7-4EA8-BCA2-4C93732FA7FC}" srcOrd="1" destOrd="0" parTransId="{97117355-84E6-4A4D-BFA7-120FDBB4E866}" sibTransId="{F6FEBA50-1639-47B5-8AE9-FDCF9C71F566}"/>
    <dgm:cxn modelId="{EE8F14E8-23AD-46BF-8DB9-EB490DF860F0}" srcId="{BC0BE655-0F5F-495D-9A00-DAC06F460A34}" destId="{743610C1-9835-4646-A186-61AF59C69A49}" srcOrd="0" destOrd="0" parTransId="{6EDA1C38-4764-4423-8060-5ED8CCC0F01A}" sibTransId="{13176DFB-8060-426F-95B7-3C1710C0F4B6}"/>
    <dgm:cxn modelId="{07A363E9-142B-4BF9-99D4-1E710F5C6525}" type="presOf" srcId="{C7CCA8F1-3F96-4E96-90F5-ECD1D2FEC15E}" destId="{12560C36-BCE1-4E78-ABEE-409BD084B9EA}" srcOrd="0" destOrd="0" presId="urn:microsoft.com/office/officeart/2005/8/layout/orgChart1"/>
    <dgm:cxn modelId="{E78833F4-9061-4AA8-9C01-1DFB34C22149}" type="presOf" srcId="{F027E8DD-E0AE-4EA9-87D6-E322B12D7AB2}" destId="{C35B8903-3443-499B-86F0-E2540D049C8F}" srcOrd="0" destOrd="0" presId="urn:microsoft.com/office/officeart/2005/8/layout/orgChart1"/>
    <dgm:cxn modelId="{552670F5-43E1-4052-AF87-79C05CF696AE}" type="presOf" srcId="{8DC9798A-47C2-4F1F-B828-299329938384}" destId="{E0B4E239-EA6D-4AB8-BFBD-3C844A00FCCC}" srcOrd="0" destOrd="0" presId="urn:microsoft.com/office/officeart/2005/8/layout/orgChart1"/>
    <dgm:cxn modelId="{C597DFF7-E73C-4343-873C-9826973F7B99}" type="presOf" srcId="{A14220CC-E46E-4BB5-A14B-0F59CA674199}" destId="{0B44B6FA-92BD-4B30-B532-624F03EFA2BF}" srcOrd="0" destOrd="0" presId="urn:microsoft.com/office/officeart/2005/8/layout/orgChart1"/>
    <dgm:cxn modelId="{6A5CBFFB-B0F0-48B9-A1DC-BA7FECFF5F71}" type="presOf" srcId="{8C2BF4B1-B6F2-4A77-97BB-A66B22F99EB5}" destId="{83EBAFE2-1374-43BD-84BD-A23B5ABD6892}" srcOrd="0" destOrd="0" presId="urn:microsoft.com/office/officeart/2005/8/layout/orgChart1"/>
    <dgm:cxn modelId="{25C3FAFB-EF76-4941-9547-4C0F328A9926}" srcId="{633632CF-3971-4DAE-9D7B-30F94F90EF74}" destId="{3FB1CA0A-1F40-4061-847C-0A288031E770}" srcOrd="4" destOrd="0" parTransId="{F027E8DD-E0AE-4EA9-87D6-E322B12D7AB2}" sibTransId="{25DC9335-FEEC-460D-97A6-F2B52236320D}"/>
    <dgm:cxn modelId="{0D6EF1FC-01CD-4424-802C-3A6FE2AB21FC}" type="presOf" srcId="{5BA73491-6D8F-4D54-8C22-ED9718E8C773}" destId="{00B09104-B5E2-4D1F-9BEE-CACA494E029F}" srcOrd="0" destOrd="0" presId="urn:microsoft.com/office/officeart/2005/8/layout/orgChart1"/>
    <dgm:cxn modelId="{0E4ECEFD-CBFA-4265-8A81-338D1577DFC9}" type="presOf" srcId="{BC0BE655-0F5F-495D-9A00-DAC06F460A34}" destId="{4EA816CB-6AB7-4D30-91D2-E19223664521}" srcOrd="0" destOrd="0" presId="urn:microsoft.com/office/officeart/2005/8/layout/orgChart1"/>
    <dgm:cxn modelId="{03DFE3FF-FA26-40CC-9B65-624CC6B53608}" srcId="{1E34E429-3B1C-474D-9623-B03C5A0898DC}" destId="{A14220CC-E46E-4BB5-A14B-0F59CA674199}" srcOrd="0" destOrd="0" parTransId="{B088BEBF-AE62-4103-8EC7-80EA85259D7F}" sibTransId="{3D14F5B7-8E45-416A-A422-19F15DB604C5}"/>
    <dgm:cxn modelId="{AEE2209C-5D5A-4BEA-8013-821C36724DA5}" type="presParOf" srcId="{886D2F41-786F-4318-B212-1E2024B15B92}" destId="{545F85D4-67AA-47E0-A140-513A42EFBDC6}" srcOrd="0" destOrd="0" presId="urn:microsoft.com/office/officeart/2005/8/layout/orgChart1"/>
    <dgm:cxn modelId="{3B54FC47-58D9-47F6-9A28-1CE90C6C8DD9}" type="presParOf" srcId="{545F85D4-67AA-47E0-A140-513A42EFBDC6}" destId="{D103BD23-C52E-43FB-B1A0-12FE9F1645D2}" srcOrd="0" destOrd="0" presId="urn:microsoft.com/office/officeart/2005/8/layout/orgChart1"/>
    <dgm:cxn modelId="{ECE3A6E0-1C4E-42CA-856B-91B9441247A7}" type="presParOf" srcId="{D103BD23-C52E-43FB-B1A0-12FE9F1645D2}" destId="{241526F4-D093-4E9D-BAED-0695FD37EEE8}" srcOrd="0" destOrd="0" presId="urn:microsoft.com/office/officeart/2005/8/layout/orgChart1"/>
    <dgm:cxn modelId="{7AFB33DA-E8F5-4F91-8717-4662E8CCCD6F}" type="presParOf" srcId="{D103BD23-C52E-43FB-B1A0-12FE9F1645D2}" destId="{33BDA6D9-DC2C-4318-B5F5-6BC0E90EE1BF}" srcOrd="1" destOrd="0" presId="urn:microsoft.com/office/officeart/2005/8/layout/orgChart1"/>
    <dgm:cxn modelId="{84C2635E-979A-42F9-8A9B-F814EA503019}" type="presParOf" srcId="{545F85D4-67AA-47E0-A140-513A42EFBDC6}" destId="{36F88AE2-1502-4FB0-8D52-E293D086CAD7}" srcOrd="1" destOrd="0" presId="urn:microsoft.com/office/officeart/2005/8/layout/orgChart1"/>
    <dgm:cxn modelId="{0DD158CE-1823-4C30-B70A-326B88F7B93D}" type="presParOf" srcId="{36F88AE2-1502-4FB0-8D52-E293D086CAD7}" destId="{00B09104-B5E2-4D1F-9BEE-CACA494E029F}" srcOrd="0" destOrd="0" presId="urn:microsoft.com/office/officeart/2005/8/layout/orgChart1"/>
    <dgm:cxn modelId="{0AF0407D-FDFA-4C3A-BCD8-5D8DCD3B79FC}" type="presParOf" srcId="{36F88AE2-1502-4FB0-8D52-E293D086CAD7}" destId="{BA149A03-F73F-4AA7-AD37-E5698B8F6BFC}" srcOrd="1" destOrd="0" presId="urn:microsoft.com/office/officeart/2005/8/layout/orgChart1"/>
    <dgm:cxn modelId="{D7E1C8AB-50D3-47CA-985F-274DBC4ED407}" type="presParOf" srcId="{BA149A03-F73F-4AA7-AD37-E5698B8F6BFC}" destId="{142ABBC2-9ED0-40FD-8E81-AA6A7DD4CF1B}" srcOrd="0" destOrd="0" presId="urn:microsoft.com/office/officeart/2005/8/layout/orgChart1"/>
    <dgm:cxn modelId="{2933A3FE-9F16-43BB-9718-3BD73F9D756C}" type="presParOf" srcId="{142ABBC2-9ED0-40FD-8E81-AA6A7DD4CF1B}" destId="{316149DD-4A20-479B-BCF0-4A4887F9049D}" srcOrd="0" destOrd="0" presId="urn:microsoft.com/office/officeart/2005/8/layout/orgChart1"/>
    <dgm:cxn modelId="{2C9098BF-F572-46E7-9D9A-881AF422F3F7}" type="presParOf" srcId="{142ABBC2-9ED0-40FD-8E81-AA6A7DD4CF1B}" destId="{6F32CBB0-2A11-45F0-8023-5D2196D052D7}" srcOrd="1" destOrd="0" presId="urn:microsoft.com/office/officeart/2005/8/layout/orgChart1"/>
    <dgm:cxn modelId="{4DCD583D-E9E1-4C61-BC8C-CB7AB0E9763C}" type="presParOf" srcId="{BA149A03-F73F-4AA7-AD37-E5698B8F6BFC}" destId="{D6C33E95-60B8-4147-92BB-08CEBB19D089}" srcOrd="1" destOrd="0" presId="urn:microsoft.com/office/officeart/2005/8/layout/orgChart1"/>
    <dgm:cxn modelId="{2E2259AB-DFF9-462E-AD89-831C0AB030F6}" type="presParOf" srcId="{D6C33E95-60B8-4147-92BB-08CEBB19D089}" destId="{712FB5CE-CA05-43F6-82C8-E8310F63E86A}" srcOrd="0" destOrd="0" presId="urn:microsoft.com/office/officeart/2005/8/layout/orgChart1"/>
    <dgm:cxn modelId="{5237D2EE-FED7-40BD-BED3-FDBE61118883}" type="presParOf" srcId="{D6C33E95-60B8-4147-92BB-08CEBB19D089}" destId="{CCC6A562-BD99-40AF-BD66-C86AE2C38048}" srcOrd="1" destOrd="0" presId="urn:microsoft.com/office/officeart/2005/8/layout/orgChart1"/>
    <dgm:cxn modelId="{4272AA8F-492E-4553-B812-3A92EE0E0449}" type="presParOf" srcId="{CCC6A562-BD99-40AF-BD66-C86AE2C38048}" destId="{E767134E-7638-4900-A177-CD9D77276893}" srcOrd="0" destOrd="0" presId="urn:microsoft.com/office/officeart/2005/8/layout/orgChart1"/>
    <dgm:cxn modelId="{637C255C-21AE-4853-8C10-F7CC3E07FDB2}" type="presParOf" srcId="{E767134E-7638-4900-A177-CD9D77276893}" destId="{B7050186-4FB5-4A46-BFA1-81A4CAF3AC74}" srcOrd="0" destOrd="0" presId="urn:microsoft.com/office/officeart/2005/8/layout/orgChart1"/>
    <dgm:cxn modelId="{C0DD0D5F-198C-487C-8CA7-CF9D8C1575CB}" type="presParOf" srcId="{E767134E-7638-4900-A177-CD9D77276893}" destId="{62F09096-4F77-4DE7-A555-8295D0B932D8}" srcOrd="1" destOrd="0" presId="urn:microsoft.com/office/officeart/2005/8/layout/orgChart1"/>
    <dgm:cxn modelId="{6C87316B-EF3E-4FC5-8037-43A60F455008}" type="presParOf" srcId="{CCC6A562-BD99-40AF-BD66-C86AE2C38048}" destId="{057E8616-57D7-4D07-9870-92B2E038A22C}" srcOrd="1" destOrd="0" presId="urn:microsoft.com/office/officeart/2005/8/layout/orgChart1"/>
    <dgm:cxn modelId="{DCA276F0-D4A1-4893-B085-C25E3D06A37A}" type="presParOf" srcId="{CCC6A562-BD99-40AF-BD66-C86AE2C38048}" destId="{6A27063C-A5A4-4D82-A750-A8CE64CE715F}" srcOrd="2" destOrd="0" presId="urn:microsoft.com/office/officeart/2005/8/layout/orgChart1"/>
    <dgm:cxn modelId="{6A95261D-9DC2-47F7-9025-F089D529D43B}" type="presParOf" srcId="{D6C33E95-60B8-4147-92BB-08CEBB19D089}" destId="{1626811E-630B-4776-B269-D80AA91087E5}" srcOrd="2" destOrd="0" presId="urn:microsoft.com/office/officeart/2005/8/layout/orgChart1"/>
    <dgm:cxn modelId="{7609ADC0-58D1-4900-96F9-DAD252FB96BB}" type="presParOf" srcId="{D6C33E95-60B8-4147-92BB-08CEBB19D089}" destId="{6988A93A-7A65-402A-9BB0-4F4FEFF6F2D8}" srcOrd="3" destOrd="0" presId="urn:microsoft.com/office/officeart/2005/8/layout/orgChart1"/>
    <dgm:cxn modelId="{9C9ACD74-61EC-4965-9F85-14F2AEE7F050}" type="presParOf" srcId="{6988A93A-7A65-402A-9BB0-4F4FEFF6F2D8}" destId="{1C3E9D2E-450E-49C9-BCFF-BC3366FBC979}" srcOrd="0" destOrd="0" presId="urn:microsoft.com/office/officeart/2005/8/layout/orgChart1"/>
    <dgm:cxn modelId="{CCEEFE60-27E9-4402-8837-51382BE1AD4C}" type="presParOf" srcId="{1C3E9D2E-450E-49C9-BCFF-BC3366FBC979}" destId="{FE72D7D6-90BC-428A-9F13-437DFEDD1E5A}" srcOrd="0" destOrd="0" presId="urn:microsoft.com/office/officeart/2005/8/layout/orgChart1"/>
    <dgm:cxn modelId="{CFC24A1B-37C2-40CB-AEC3-1B2A3DB5C2A6}" type="presParOf" srcId="{1C3E9D2E-450E-49C9-BCFF-BC3366FBC979}" destId="{C993D4B0-B573-42C4-A863-AB15C8D0AC83}" srcOrd="1" destOrd="0" presId="urn:microsoft.com/office/officeart/2005/8/layout/orgChart1"/>
    <dgm:cxn modelId="{BFE352F4-6E07-4C19-A155-EB7D644FCC91}" type="presParOf" srcId="{6988A93A-7A65-402A-9BB0-4F4FEFF6F2D8}" destId="{574B50B6-E3B9-4EE9-9516-77ECD21F9D31}" srcOrd="1" destOrd="0" presId="urn:microsoft.com/office/officeart/2005/8/layout/orgChart1"/>
    <dgm:cxn modelId="{C23E55C8-B0E5-4925-AA45-FC4AA6903714}" type="presParOf" srcId="{6988A93A-7A65-402A-9BB0-4F4FEFF6F2D8}" destId="{6153F0B6-C50A-4547-AC09-E3CBFB7A2BDF}" srcOrd="2" destOrd="0" presId="urn:microsoft.com/office/officeart/2005/8/layout/orgChart1"/>
    <dgm:cxn modelId="{BC198825-03CF-4C69-96EF-625277B38BBD}" type="presParOf" srcId="{D6C33E95-60B8-4147-92BB-08CEBB19D089}" destId="{3F2FD686-4B96-4E90-961D-3F8578F8C453}" srcOrd="4" destOrd="0" presId="urn:microsoft.com/office/officeart/2005/8/layout/orgChart1"/>
    <dgm:cxn modelId="{EDB12DAF-F469-4FBD-9843-E4A63F5D6C65}" type="presParOf" srcId="{D6C33E95-60B8-4147-92BB-08CEBB19D089}" destId="{2629BAC9-F6ED-467F-B9B8-1B7E73790AE7}" srcOrd="5" destOrd="0" presId="urn:microsoft.com/office/officeart/2005/8/layout/orgChart1"/>
    <dgm:cxn modelId="{C93C1BBE-8280-4837-A2B4-1D1EB656D01E}" type="presParOf" srcId="{2629BAC9-F6ED-467F-B9B8-1B7E73790AE7}" destId="{40FF5F0A-9183-4FA0-875D-3BD26C6F799A}" srcOrd="0" destOrd="0" presId="urn:microsoft.com/office/officeart/2005/8/layout/orgChart1"/>
    <dgm:cxn modelId="{695B1946-F80D-46A8-8258-D4AEB777391B}" type="presParOf" srcId="{40FF5F0A-9183-4FA0-875D-3BD26C6F799A}" destId="{C2BE18C1-5CCE-47C6-8255-2BEA16B15BB7}" srcOrd="0" destOrd="0" presId="urn:microsoft.com/office/officeart/2005/8/layout/orgChart1"/>
    <dgm:cxn modelId="{D4EE654B-078E-48E5-8901-34A0A91A6AA4}" type="presParOf" srcId="{40FF5F0A-9183-4FA0-875D-3BD26C6F799A}" destId="{D52878E3-FA6D-4AC3-9526-36C011807DD0}" srcOrd="1" destOrd="0" presId="urn:microsoft.com/office/officeart/2005/8/layout/orgChart1"/>
    <dgm:cxn modelId="{BD6246C2-59AE-4DBB-98AB-447989B44572}" type="presParOf" srcId="{2629BAC9-F6ED-467F-B9B8-1B7E73790AE7}" destId="{6AAB0A4C-337A-42E8-B2BF-21D1F52E866A}" srcOrd="1" destOrd="0" presId="urn:microsoft.com/office/officeart/2005/8/layout/orgChart1"/>
    <dgm:cxn modelId="{0818DA72-1E64-445E-924E-1D816E52DAC1}" type="presParOf" srcId="{2629BAC9-F6ED-467F-B9B8-1B7E73790AE7}" destId="{684E193C-3C22-4DDC-ABCE-C9B354706FCA}" srcOrd="2" destOrd="0" presId="urn:microsoft.com/office/officeart/2005/8/layout/orgChart1"/>
    <dgm:cxn modelId="{80D1BF51-B285-4F74-9C1E-EC06505A75D7}" type="presParOf" srcId="{D6C33E95-60B8-4147-92BB-08CEBB19D089}" destId="{A4BB7E4F-FCC3-4EC9-BAE8-703F3D86DC4F}" srcOrd="6" destOrd="0" presId="urn:microsoft.com/office/officeart/2005/8/layout/orgChart1"/>
    <dgm:cxn modelId="{BAA47225-C57F-4A14-955A-A97C1FA44CEF}" type="presParOf" srcId="{D6C33E95-60B8-4147-92BB-08CEBB19D089}" destId="{2E9F167E-FC3E-459B-98D3-58B4CD79579B}" srcOrd="7" destOrd="0" presId="urn:microsoft.com/office/officeart/2005/8/layout/orgChart1"/>
    <dgm:cxn modelId="{7E61A145-06ED-4283-A362-937FB2C0679C}" type="presParOf" srcId="{2E9F167E-FC3E-459B-98D3-58B4CD79579B}" destId="{B610BC92-51E2-4790-BFF4-DAD22FE0E36B}" srcOrd="0" destOrd="0" presId="urn:microsoft.com/office/officeart/2005/8/layout/orgChart1"/>
    <dgm:cxn modelId="{2AEAFB83-9177-4700-A14F-B80FD368F4CD}" type="presParOf" srcId="{B610BC92-51E2-4790-BFF4-DAD22FE0E36B}" destId="{1E9329F2-5F8B-411F-AFB1-645736719AD2}" srcOrd="0" destOrd="0" presId="urn:microsoft.com/office/officeart/2005/8/layout/orgChart1"/>
    <dgm:cxn modelId="{0D28983E-85E6-4882-9C0B-40C472A7A0F9}" type="presParOf" srcId="{B610BC92-51E2-4790-BFF4-DAD22FE0E36B}" destId="{586060CF-C56A-4A3B-A3B5-612A425EBD0A}" srcOrd="1" destOrd="0" presId="urn:microsoft.com/office/officeart/2005/8/layout/orgChart1"/>
    <dgm:cxn modelId="{74F3E54F-C04B-4158-9FC4-40CC02DDD255}" type="presParOf" srcId="{2E9F167E-FC3E-459B-98D3-58B4CD79579B}" destId="{25079CDD-5BCB-4887-8BAC-E011F3069C21}" srcOrd="1" destOrd="0" presId="urn:microsoft.com/office/officeart/2005/8/layout/orgChart1"/>
    <dgm:cxn modelId="{483A9F94-BCAD-47B4-8C14-20AE929A9D20}" type="presParOf" srcId="{2E9F167E-FC3E-459B-98D3-58B4CD79579B}" destId="{EA75E9B8-0B50-4E6F-9B9D-625A746D3AE1}" srcOrd="2" destOrd="0" presId="urn:microsoft.com/office/officeart/2005/8/layout/orgChart1"/>
    <dgm:cxn modelId="{B429D80D-2CA2-4B48-9B0B-F4669699E068}" type="presParOf" srcId="{D6C33E95-60B8-4147-92BB-08CEBB19D089}" destId="{C35B8903-3443-499B-86F0-E2540D049C8F}" srcOrd="8" destOrd="0" presId="urn:microsoft.com/office/officeart/2005/8/layout/orgChart1"/>
    <dgm:cxn modelId="{8922A027-D245-4820-BE60-600E04767382}" type="presParOf" srcId="{D6C33E95-60B8-4147-92BB-08CEBB19D089}" destId="{B9480CD7-9D77-4292-B560-A604BD6BE50D}" srcOrd="9" destOrd="0" presId="urn:microsoft.com/office/officeart/2005/8/layout/orgChart1"/>
    <dgm:cxn modelId="{F8FFACFB-F7C0-4D59-AC13-A9F3304A4B96}" type="presParOf" srcId="{B9480CD7-9D77-4292-B560-A604BD6BE50D}" destId="{AF5A5B11-EE00-4E1F-B759-2DF8F16C7FE3}" srcOrd="0" destOrd="0" presId="urn:microsoft.com/office/officeart/2005/8/layout/orgChart1"/>
    <dgm:cxn modelId="{C4A8DA45-EC3C-4856-A8D5-EABC113576E8}" type="presParOf" srcId="{AF5A5B11-EE00-4E1F-B759-2DF8F16C7FE3}" destId="{55DA1A5A-12A0-4BB0-A1B2-14D807FF6FD8}" srcOrd="0" destOrd="0" presId="urn:microsoft.com/office/officeart/2005/8/layout/orgChart1"/>
    <dgm:cxn modelId="{301904D6-A78F-4094-8E80-E5285C84D64F}" type="presParOf" srcId="{AF5A5B11-EE00-4E1F-B759-2DF8F16C7FE3}" destId="{22E848BE-DFC7-4FA1-AC09-B7BDD0E2921C}" srcOrd="1" destOrd="0" presId="urn:microsoft.com/office/officeart/2005/8/layout/orgChart1"/>
    <dgm:cxn modelId="{9A803545-ED73-46DB-AD57-9794676DF4BE}" type="presParOf" srcId="{B9480CD7-9D77-4292-B560-A604BD6BE50D}" destId="{04DCB569-540C-4489-965D-C7796C9C7387}" srcOrd="1" destOrd="0" presId="urn:microsoft.com/office/officeart/2005/8/layout/orgChart1"/>
    <dgm:cxn modelId="{DB09AF11-A3A6-4D67-B879-A873C44340AC}" type="presParOf" srcId="{B9480CD7-9D77-4292-B560-A604BD6BE50D}" destId="{E664EE40-1907-4A03-A439-1D8F9D7F069C}" srcOrd="2" destOrd="0" presId="urn:microsoft.com/office/officeart/2005/8/layout/orgChart1"/>
    <dgm:cxn modelId="{D5E8EAD2-8DD6-439E-A762-99CC25DC146F}" type="presParOf" srcId="{D6C33E95-60B8-4147-92BB-08CEBB19D089}" destId="{9FBDAC58-D7BD-46EE-BAED-22A50B73501E}" srcOrd="10" destOrd="0" presId="urn:microsoft.com/office/officeart/2005/8/layout/orgChart1"/>
    <dgm:cxn modelId="{B38A73E1-B296-4B50-B919-D7C3160839BC}" type="presParOf" srcId="{D6C33E95-60B8-4147-92BB-08CEBB19D089}" destId="{F526F095-F815-41D6-A6E0-F1C22373C15E}" srcOrd="11" destOrd="0" presId="urn:microsoft.com/office/officeart/2005/8/layout/orgChart1"/>
    <dgm:cxn modelId="{4BF3E4CA-2749-4161-A0BA-65A65DC5858A}" type="presParOf" srcId="{F526F095-F815-41D6-A6E0-F1C22373C15E}" destId="{15A9166B-9263-4485-8E95-A25B210DC870}" srcOrd="0" destOrd="0" presId="urn:microsoft.com/office/officeart/2005/8/layout/orgChart1"/>
    <dgm:cxn modelId="{948D8C4A-A370-40C7-BB95-E83A43C8B7FD}" type="presParOf" srcId="{15A9166B-9263-4485-8E95-A25B210DC870}" destId="{9793A294-0BA3-43F6-851A-3E2D432D442C}" srcOrd="0" destOrd="0" presId="urn:microsoft.com/office/officeart/2005/8/layout/orgChart1"/>
    <dgm:cxn modelId="{34F34F12-5757-4D8A-8E40-88BC4777C69F}" type="presParOf" srcId="{15A9166B-9263-4485-8E95-A25B210DC870}" destId="{81296338-A6D9-4B44-A1AD-46A27B3F01A8}" srcOrd="1" destOrd="0" presId="urn:microsoft.com/office/officeart/2005/8/layout/orgChart1"/>
    <dgm:cxn modelId="{8894AD7F-E69B-416D-AA63-5BE9C73C73E3}" type="presParOf" srcId="{F526F095-F815-41D6-A6E0-F1C22373C15E}" destId="{8C830CA5-1112-452D-950F-3A99D34D804A}" srcOrd="1" destOrd="0" presId="urn:microsoft.com/office/officeart/2005/8/layout/orgChart1"/>
    <dgm:cxn modelId="{E872EB7C-65B7-4D26-B006-5995D8BCF619}" type="presParOf" srcId="{F526F095-F815-41D6-A6E0-F1C22373C15E}" destId="{7AEB6F44-2DA3-4732-94C8-AFFB2F6EC24E}" srcOrd="2" destOrd="0" presId="urn:microsoft.com/office/officeart/2005/8/layout/orgChart1"/>
    <dgm:cxn modelId="{65688E1F-31F1-4B9D-AE15-9CFB28CE0D4B}" type="presParOf" srcId="{BA149A03-F73F-4AA7-AD37-E5698B8F6BFC}" destId="{6E8B8620-2A3B-4D87-8B07-FB53DEB32338}" srcOrd="2" destOrd="0" presId="urn:microsoft.com/office/officeart/2005/8/layout/orgChart1"/>
    <dgm:cxn modelId="{0CA3169F-4D44-4A92-8EC7-A9997CFF14AA}" type="presParOf" srcId="{36F88AE2-1502-4FB0-8D52-E293D086CAD7}" destId="{1FFDA1A9-194B-48AB-A17E-DD23F9DA92B1}" srcOrd="2" destOrd="0" presId="urn:microsoft.com/office/officeart/2005/8/layout/orgChart1"/>
    <dgm:cxn modelId="{A95FFC48-DDF9-4884-9F0A-D3D933AE9373}" type="presParOf" srcId="{36F88AE2-1502-4FB0-8D52-E293D086CAD7}" destId="{4A30E2F1-8662-4786-BC0A-E6FFD0AFF8E7}" srcOrd="3" destOrd="0" presId="urn:microsoft.com/office/officeart/2005/8/layout/orgChart1"/>
    <dgm:cxn modelId="{9B4A2F6A-85B3-49C3-812D-81D2C4366F64}" type="presParOf" srcId="{4A30E2F1-8662-4786-BC0A-E6FFD0AFF8E7}" destId="{C41BA63F-D8FB-4822-B0F7-DA52BE6ABB47}" srcOrd="0" destOrd="0" presId="urn:microsoft.com/office/officeart/2005/8/layout/orgChart1"/>
    <dgm:cxn modelId="{AAE380B1-377E-46C4-8B48-840204440B80}" type="presParOf" srcId="{C41BA63F-D8FB-4822-B0F7-DA52BE6ABB47}" destId="{AD6FCBA5-107F-4E39-9D14-0F9C209CE42B}" srcOrd="0" destOrd="0" presId="urn:microsoft.com/office/officeart/2005/8/layout/orgChart1"/>
    <dgm:cxn modelId="{35AA35BB-2FBF-4892-8504-130673E11354}" type="presParOf" srcId="{C41BA63F-D8FB-4822-B0F7-DA52BE6ABB47}" destId="{583C3239-7A9A-4405-808D-357500F0A444}" srcOrd="1" destOrd="0" presId="urn:microsoft.com/office/officeart/2005/8/layout/orgChart1"/>
    <dgm:cxn modelId="{4AA402BB-B816-4D70-94FE-B15BEC5A65ED}" type="presParOf" srcId="{4A30E2F1-8662-4786-BC0A-E6FFD0AFF8E7}" destId="{38452564-D35D-4B4A-A1DE-52CBDB677910}" srcOrd="1" destOrd="0" presId="urn:microsoft.com/office/officeart/2005/8/layout/orgChart1"/>
    <dgm:cxn modelId="{608288D8-6F83-4BDF-8A70-4172863AF50D}" type="presParOf" srcId="{38452564-D35D-4B4A-A1DE-52CBDB677910}" destId="{6A2A5E04-0027-4083-A33C-78B5179ABE16}" srcOrd="0" destOrd="0" presId="urn:microsoft.com/office/officeart/2005/8/layout/orgChart1"/>
    <dgm:cxn modelId="{2C8D8F10-9AA2-43EF-BD3A-5D3EC04E92D9}" type="presParOf" srcId="{38452564-D35D-4B4A-A1DE-52CBDB677910}" destId="{F544D54A-A848-44BC-A056-CC5AF6AC70AA}" srcOrd="1" destOrd="0" presId="urn:microsoft.com/office/officeart/2005/8/layout/orgChart1"/>
    <dgm:cxn modelId="{F6FF0ABE-198F-41C6-A9AC-8DE172CBD45D}" type="presParOf" srcId="{F544D54A-A848-44BC-A056-CC5AF6AC70AA}" destId="{FEA49C32-7152-49AA-AB95-9AE15FDDB9A3}" srcOrd="0" destOrd="0" presId="urn:microsoft.com/office/officeart/2005/8/layout/orgChart1"/>
    <dgm:cxn modelId="{98209CF5-BE21-4169-AFDD-579CE7960FC7}" type="presParOf" srcId="{FEA49C32-7152-49AA-AB95-9AE15FDDB9A3}" destId="{F0CECF85-B5C3-4F33-9B57-BF760E7F8936}" srcOrd="0" destOrd="0" presId="urn:microsoft.com/office/officeart/2005/8/layout/orgChart1"/>
    <dgm:cxn modelId="{62AEF944-4FAF-4BE1-87F8-7FB1CD2BF663}" type="presParOf" srcId="{FEA49C32-7152-49AA-AB95-9AE15FDDB9A3}" destId="{3DD7B17A-EF6B-4271-8D1D-F6F44750BF7A}" srcOrd="1" destOrd="0" presId="urn:microsoft.com/office/officeart/2005/8/layout/orgChart1"/>
    <dgm:cxn modelId="{BF0372B6-BFA5-4BAA-8614-EB8EDBF2EBD4}" type="presParOf" srcId="{F544D54A-A848-44BC-A056-CC5AF6AC70AA}" destId="{8B4CF692-2190-41E6-89E5-9E65FA69AE84}" srcOrd="1" destOrd="0" presId="urn:microsoft.com/office/officeart/2005/8/layout/orgChart1"/>
    <dgm:cxn modelId="{512A8146-2976-4BDA-98DC-894E1BA68ABD}" type="presParOf" srcId="{F544D54A-A848-44BC-A056-CC5AF6AC70AA}" destId="{7492B679-451C-4491-9E5E-BDEC595CB6AF}" srcOrd="2" destOrd="0" presId="urn:microsoft.com/office/officeart/2005/8/layout/orgChart1"/>
    <dgm:cxn modelId="{077F10E9-5817-4D2E-8C12-5148BCE87DE9}" type="presParOf" srcId="{38452564-D35D-4B4A-A1DE-52CBDB677910}" destId="{51AD8570-E912-4D3B-AC56-457AA1D5E4F8}" srcOrd="2" destOrd="0" presId="urn:microsoft.com/office/officeart/2005/8/layout/orgChart1"/>
    <dgm:cxn modelId="{6E48DFF2-F8FE-48D8-90B1-04238FA824BF}" type="presParOf" srcId="{38452564-D35D-4B4A-A1DE-52CBDB677910}" destId="{97E7DB2C-100F-4C48-ABD5-90143D8AA4BC}" srcOrd="3" destOrd="0" presId="urn:microsoft.com/office/officeart/2005/8/layout/orgChart1"/>
    <dgm:cxn modelId="{51B5B6EB-B668-4C2F-9387-831F765C8918}" type="presParOf" srcId="{97E7DB2C-100F-4C48-ABD5-90143D8AA4BC}" destId="{CB6645B0-F671-4F42-A111-AFA28E492B6B}" srcOrd="0" destOrd="0" presId="urn:microsoft.com/office/officeart/2005/8/layout/orgChart1"/>
    <dgm:cxn modelId="{F2FB1164-AA80-450E-95E3-748C4E10F184}" type="presParOf" srcId="{CB6645B0-F671-4F42-A111-AFA28E492B6B}" destId="{AFDD2A41-0AC4-4DD3-BF5A-FAA889D200B5}" srcOrd="0" destOrd="0" presId="urn:microsoft.com/office/officeart/2005/8/layout/orgChart1"/>
    <dgm:cxn modelId="{46D6E3DF-D0B0-4A63-95E8-3643C9DF87E3}" type="presParOf" srcId="{CB6645B0-F671-4F42-A111-AFA28E492B6B}" destId="{69E5F15F-E15A-4801-AF72-822CCCE9AB1F}" srcOrd="1" destOrd="0" presId="urn:microsoft.com/office/officeart/2005/8/layout/orgChart1"/>
    <dgm:cxn modelId="{FBFFE810-F818-4CEA-B49F-8859524C71A0}" type="presParOf" srcId="{97E7DB2C-100F-4C48-ABD5-90143D8AA4BC}" destId="{E03F5181-A7CC-4546-A12F-6C15FF61AA32}" srcOrd="1" destOrd="0" presId="urn:microsoft.com/office/officeart/2005/8/layout/orgChart1"/>
    <dgm:cxn modelId="{8406397F-B2E8-4509-9A54-8B62C6BE08AD}" type="presParOf" srcId="{97E7DB2C-100F-4C48-ABD5-90143D8AA4BC}" destId="{09C9D295-32AB-4DCB-B388-D399EE326E22}" srcOrd="2" destOrd="0" presId="urn:microsoft.com/office/officeart/2005/8/layout/orgChart1"/>
    <dgm:cxn modelId="{4F754F45-4E9E-46E3-8E89-F178F08C7AA9}" type="presParOf" srcId="{38452564-D35D-4B4A-A1DE-52CBDB677910}" destId="{2CEE59DD-550B-4A18-A1AD-9EB62E296F19}" srcOrd="4" destOrd="0" presId="urn:microsoft.com/office/officeart/2005/8/layout/orgChart1"/>
    <dgm:cxn modelId="{E5E6A59C-1180-4FAD-AD5F-1AFBDFA3656F}" type="presParOf" srcId="{38452564-D35D-4B4A-A1DE-52CBDB677910}" destId="{0EFA87C0-BC83-4372-9C24-75C614EBE8CD}" srcOrd="5" destOrd="0" presId="urn:microsoft.com/office/officeart/2005/8/layout/orgChart1"/>
    <dgm:cxn modelId="{92A36BDE-CC99-4E81-89E3-3D445002ECA8}" type="presParOf" srcId="{0EFA87C0-BC83-4372-9C24-75C614EBE8CD}" destId="{89D9B32A-DF8D-4410-9569-31BBC1215EF5}" srcOrd="0" destOrd="0" presId="urn:microsoft.com/office/officeart/2005/8/layout/orgChart1"/>
    <dgm:cxn modelId="{70415DBB-7ABE-4808-8ACF-8E53623D2648}" type="presParOf" srcId="{89D9B32A-DF8D-4410-9569-31BBC1215EF5}" destId="{C588F604-4C71-459E-9996-F4A026851A65}" srcOrd="0" destOrd="0" presId="urn:microsoft.com/office/officeart/2005/8/layout/orgChart1"/>
    <dgm:cxn modelId="{0F8D6C22-685A-4D3C-ABE4-567A90320F01}" type="presParOf" srcId="{89D9B32A-DF8D-4410-9569-31BBC1215EF5}" destId="{CB856E3A-DE53-4164-B59D-0EDECD8DA8C4}" srcOrd="1" destOrd="0" presId="urn:microsoft.com/office/officeart/2005/8/layout/orgChart1"/>
    <dgm:cxn modelId="{961EA92B-8D08-472A-BFB0-AC77BC25D94D}" type="presParOf" srcId="{0EFA87C0-BC83-4372-9C24-75C614EBE8CD}" destId="{FF5650FE-87EF-486B-A73C-E2F415A1EE1B}" srcOrd="1" destOrd="0" presId="urn:microsoft.com/office/officeart/2005/8/layout/orgChart1"/>
    <dgm:cxn modelId="{A55A1204-C5BE-4137-BCB3-47813252F73F}" type="presParOf" srcId="{0EFA87C0-BC83-4372-9C24-75C614EBE8CD}" destId="{53FF7BCE-550C-4302-8118-931D556F7C3A}" srcOrd="2" destOrd="0" presId="urn:microsoft.com/office/officeart/2005/8/layout/orgChart1"/>
    <dgm:cxn modelId="{79209962-84F8-48C8-BC28-B6FD74CB5AEA}" type="presParOf" srcId="{38452564-D35D-4B4A-A1DE-52CBDB677910}" destId="{83EBAFE2-1374-43BD-84BD-A23B5ABD6892}" srcOrd="6" destOrd="0" presId="urn:microsoft.com/office/officeart/2005/8/layout/orgChart1"/>
    <dgm:cxn modelId="{95D29C42-2D11-47E8-B870-A74515C96288}" type="presParOf" srcId="{38452564-D35D-4B4A-A1DE-52CBDB677910}" destId="{E7924EDD-4E6D-4A20-9BA3-963D5A50D728}" srcOrd="7" destOrd="0" presId="urn:microsoft.com/office/officeart/2005/8/layout/orgChart1"/>
    <dgm:cxn modelId="{3CE41F30-6030-4C39-9444-1963852150EA}" type="presParOf" srcId="{E7924EDD-4E6D-4A20-9BA3-963D5A50D728}" destId="{9F7765E6-A0EC-4B43-BB95-28C6B271FFE4}" srcOrd="0" destOrd="0" presId="urn:microsoft.com/office/officeart/2005/8/layout/orgChart1"/>
    <dgm:cxn modelId="{5B04FFA1-46E0-469D-ABEC-9099720E8B62}" type="presParOf" srcId="{9F7765E6-A0EC-4B43-BB95-28C6B271FFE4}" destId="{7A48EC60-51F3-4E67-AB7D-07B29B70C60D}" srcOrd="0" destOrd="0" presId="urn:microsoft.com/office/officeart/2005/8/layout/orgChart1"/>
    <dgm:cxn modelId="{70393DD3-DA4F-4189-BF92-1AF4B38CAF19}" type="presParOf" srcId="{9F7765E6-A0EC-4B43-BB95-28C6B271FFE4}" destId="{2A67B270-8617-4E10-A375-0BE24D42FCDD}" srcOrd="1" destOrd="0" presId="urn:microsoft.com/office/officeart/2005/8/layout/orgChart1"/>
    <dgm:cxn modelId="{A07ECB18-9AC2-4BAC-886F-7B5C5E13905C}" type="presParOf" srcId="{E7924EDD-4E6D-4A20-9BA3-963D5A50D728}" destId="{F08F0E5B-C8E0-41F5-88C8-D5CB7FF425BE}" srcOrd="1" destOrd="0" presId="urn:microsoft.com/office/officeart/2005/8/layout/orgChart1"/>
    <dgm:cxn modelId="{194E2131-EFD9-48D6-A9DD-30C76BA1D863}" type="presParOf" srcId="{E7924EDD-4E6D-4A20-9BA3-963D5A50D728}" destId="{74DD0DA6-19F4-4867-99DD-3D036298A548}" srcOrd="2" destOrd="0" presId="urn:microsoft.com/office/officeart/2005/8/layout/orgChart1"/>
    <dgm:cxn modelId="{ADDA276A-603F-458C-98A0-9833F0DEF888}" type="presParOf" srcId="{38452564-D35D-4B4A-A1DE-52CBDB677910}" destId="{16F40902-B653-4C40-B079-EF437F4745FD}" srcOrd="8" destOrd="0" presId="urn:microsoft.com/office/officeart/2005/8/layout/orgChart1"/>
    <dgm:cxn modelId="{D0D0F009-64D2-48FE-B2A6-1572D3F3B287}" type="presParOf" srcId="{38452564-D35D-4B4A-A1DE-52CBDB677910}" destId="{7100E03C-4918-4785-9044-A390A44EC2D2}" srcOrd="9" destOrd="0" presId="urn:microsoft.com/office/officeart/2005/8/layout/orgChart1"/>
    <dgm:cxn modelId="{9B77FD88-1167-4F20-9A7E-43A47B80479F}" type="presParOf" srcId="{7100E03C-4918-4785-9044-A390A44EC2D2}" destId="{1F78FD8E-A1F0-4B5C-9C50-26CA3020631D}" srcOrd="0" destOrd="0" presId="urn:microsoft.com/office/officeart/2005/8/layout/orgChart1"/>
    <dgm:cxn modelId="{211DB9CD-7BF4-444D-9DBA-F74F17D8C629}" type="presParOf" srcId="{1F78FD8E-A1F0-4B5C-9C50-26CA3020631D}" destId="{C25DE249-8875-4463-85D3-99FDECF1277F}" srcOrd="0" destOrd="0" presId="urn:microsoft.com/office/officeart/2005/8/layout/orgChart1"/>
    <dgm:cxn modelId="{71050C7B-3305-44AA-86BC-17A9D795CE16}" type="presParOf" srcId="{1F78FD8E-A1F0-4B5C-9C50-26CA3020631D}" destId="{3FFAADE9-1B70-4295-83E7-8D1E478522F6}" srcOrd="1" destOrd="0" presId="urn:microsoft.com/office/officeart/2005/8/layout/orgChart1"/>
    <dgm:cxn modelId="{87BF865A-92C9-4203-A4F3-13EC27358B7E}" type="presParOf" srcId="{7100E03C-4918-4785-9044-A390A44EC2D2}" destId="{10221AAC-1D5B-4EBF-8A48-B9D3D168E49D}" srcOrd="1" destOrd="0" presId="urn:microsoft.com/office/officeart/2005/8/layout/orgChart1"/>
    <dgm:cxn modelId="{5E5D1B92-9B8E-4650-8469-4F762FA96740}" type="presParOf" srcId="{7100E03C-4918-4785-9044-A390A44EC2D2}" destId="{BF8A7216-F408-4927-9521-0A8C9DDE6C13}" srcOrd="2" destOrd="0" presId="urn:microsoft.com/office/officeart/2005/8/layout/orgChart1"/>
    <dgm:cxn modelId="{ECF6CE74-BF94-4F15-93AD-BD1CB4098305}" type="presParOf" srcId="{38452564-D35D-4B4A-A1DE-52CBDB677910}" destId="{DB7F34E6-B5A3-4846-A04C-EBACBE647391}" srcOrd="10" destOrd="0" presId="urn:microsoft.com/office/officeart/2005/8/layout/orgChart1"/>
    <dgm:cxn modelId="{91396FEE-26AD-4537-9005-311676F76697}" type="presParOf" srcId="{38452564-D35D-4B4A-A1DE-52CBDB677910}" destId="{DE4EB339-58B2-4B3E-ABA6-827194F99F74}" srcOrd="11" destOrd="0" presId="urn:microsoft.com/office/officeart/2005/8/layout/orgChart1"/>
    <dgm:cxn modelId="{A77EE281-8619-492E-BFA3-E41BF02DF355}" type="presParOf" srcId="{DE4EB339-58B2-4B3E-ABA6-827194F99F74}" destId="{DE91C667-1EDB-4723-80A8-F85DD6ED2406}" srcOrd="0" destOrd="0" presId="urn:microsoft.com/office/officeart/2005/8/layout/orgChart1"/>
    <dgm:cxn modelId="{3D176B80-8381-45F5-B8A1-C3CBA0156473}" type="presParOf" srcId="{DE91C667-1EDB-4723-80A8-F85DD6ED2406}" destId="{284AAC9C-A343-418C-96D3-0EC938A08886}" srcOrd="0" destOrd="0" presId="urn:microsoft.com/office/officeart/2005/8/layout/orgChart1"/>
    <dgm:cxn modelId="{E45E4B27-91FB-4FFF-B1F6-3832D9563E93}" type="presParOf" srcId="{DE91C667-1EDB-4723-80A8-F85DD6ED2406}" destId="{4163C214-E3A8-408D-B910-AB7E3A3BCE64}" srcOrd="1" destOrd="0" presId="urn:microsoft.com/office/officeart/2005/8/layout/orgChart1"/>
    <dgm:cxn modelId="{FD0F13AF-9467-4BFF-8290-C2B838F18863}" type="presParOf" srcId="{DE4EB339-58B2-4B3E-ABA6-827194F99F74}" destId="{BB2A9940-355A-4D99-8372-B9AD298EEF09}" srcOrd="1" destOrd="0" presId="urn:microsoft.com/office/officeart/2005/8/layout/orgChart1"/>
    <dgm:cxn modelId="{205D1992-75CE-4583-8839-8B48EC04CCF5}" type="presParOf" srcId="{DE4EB339-58B2-4B3E-ABA6-827194F99F74}" destId="{BED6AAC5-C0C0-4C11-B4AB-D54063408A74}" srcOrd="2" destOrd="0" presId="urn:microsoft.com/office/officeart/2005/8/layout/orgChart1"/>
    <dgm:cxn modelId="{46E00C3D-A51E-4BE7-8D85-F164323C237E}" type="presParOf" srcId="{4A30E2F1-8662-4786-BC0A-E6FFD0AFF8E7}" destId="{EBF61DE1-0F6D-45CE-A263-6AB14AA4E1E8}" srcOrd="2" destOrd="0" presId="urn:microsoft.com/office/officeart/2005/8/layout/orgChart1"/>
    <dgm:cxn modelId="{3649A759-7DB2-41AB-A742-0E086AE83055}" type="presParOf" srcId="{36F88AE2-1502-4FB0-8D52-E293D086CAD7}" destId="{76F73F54-7CB1-4ACE-9038-DE46166D4079}" srcOrd="4" destOrd="0" presId="urn:microsoft.com/office/officeart/2005/8/layout/orgChart1"/>
    <dgm:cxn modelId="{D7852AF4-A6A6-4933-9D12-17DFDBC27264}" type="presParOf" srcId="{36F88AE2-1502-4FB0-8D52-E293D086CAD7}" destId="{99383A52-9AB1-4F92-ABEA-F03CA30EA2F2}" srcOrd="5" destOrd="0" presId="urn:microsoft.com/office/officeart/2005/8/layout/orgChart1"/>
    <dgm:cxn modelId="{53D6547D-DC8F-4E46-A42C-06D9D200CBBA}" type="presParOf" srcId="{99383A52-9AB1-4F92-ABEA-F03CA30EA2F2}" destId="{700BDA7A-ABE4-49C4-8A68-B80BB307BA4A}" srcOrd="0" destOrd="0" presId="urn:microsoft.com/office/officeart/2005/8/layout/orgChart1"/>
    <dgm:cxn modelId="{63041A94-2B76-4C3E-A106-11B8E4B316BB}" type="presParOf" srcId="{700BDA7A-ABE4-49C4-8A68-B80BB307BA4A}" destId="{ECF10C6A-7C39-40A8-BEE0-63935E4B7D7A}" srcOrd="0" destOrd="0" presId="urn:microsoft.com/office/officeart/2005/8/layout/orgChart1"/>
    <dgm:cxn modelId="{6B31E76D-DAA0-45C8-B40D-0FF88F986917}" type="presParOf" srcId="{700BDA7A-ABE4-49C4-8A68-B80BB307BA4A}" destId="{A4AD4397-C90E-45FC-8C14-4EBF84B8DC03}" srcOrd="1" destOrd="0" presId="urn:microsoft.com/office/officeart/2005/8/layout/orgChart1"/>
    <dgm:cxn modelId="{EE2AC8AC-9964-41CD-8111-29A0A7E165B3}" type="presParOf" srcId="{99383A52-9AB1-4F92-ABEA-F03CA30EA2F2}" destId="{AB8C4CF8-4D03-49DB-B3A8-5ABD24D6D5EC}" srcOrd="1" destOrd="0" presId="urn:microsoft.com/office/officeart/2005/8/layout/orgChart1"/>
    <dgm:cxn modelId="{97D41C47-742C-426A-A164-63BD357A27A1}" type="presParOf" srcId="{AB8C4CF8-4D03-49DB-B3A8-5ABD24D6D5EC}" destId="{5EC49BDC-1198-492C-A48D-927DDAE0DB7E}" srcOrd="0" destOrd="0" presId="urn:microsoft.com/office/officeart/2005/8/layout/orgChart1"/>
    <dgm:cxn modelId="{EA4CA3F8-152F-45F9-92ED-864B0711F8B2}" type="presParOf" srcId="{AB8C4CF8-4D03-49DB-B3A8-5ABD24D6D5EC}" destId="{FB0456DE-DCA6-46D0-9036-94FB756CCAFF}" srcOrd="1" destOrd="0" presId="urn:microsoft.com/office/officeart/2005/8/layout/orgChart1"/>
    <dgm:cxn modelId="{D83BAFB1-3354-4BBC-9CDC-0D6C5C8FF891}" type="presParOf" srcId="{FB0456DE-DCA6-46D0-9036-94FB756CCAFF}" destId="{FA88357A-9A11-4531-ADB4-A141CBC9965C}" srcOrd="0" destOrd="0" presId="urn:microsoft.com/office/officeart/2005/8/layout/orgChart1"/>
    <dgm:cxn modelId="{9BF945FF-0C6C-4696-9235-19FB9F3971FA}" type="presParOf" srcId="{FA88357A-9A11-4531-ADB4-A141CBC9965C}" destId="{0B44B6FA-92BD-4B30-B532-624F03EFA2BF}" srcOrd="0" destOrd="0" presId="urn:microsoft.com/office/officeart/2005/8/layout/orgChart1"/>
    <dgm:cxn modelId="{F2A70378-2EAD-4AB6-916A-0EF7B9CA8459}" type="presParOf" srcId="{FA88357A-9A11-4531-ADB4-A141CBC9965C}" destId="{D78ABB9C-53B2-4EF8-A526-5BCB628E7D39}" srcOrd="1" destOrd="0" presId="urn:microsoft.com/office/officeart/2005/8/layout/orgChart1"/>
    <dgm:cxn modelId="{1A81807C-02C5-43E8-8EF1-60CA35A375DC}" type="presParOf" srcId="{FB0456DE-DCA6-46D0-9036-94FB756CCAFF}" destId="{02871712-484F-4BC7-8C6D-3EC886B5AF35}" srcOrd="1" destOrd="0" presId="urn:microsoft.com/office/officeart/2005/8/layout/orgChart1"/>
    <dgm:cxn modelId="{1CB3C9C3-FC98-428E-9D6B-DC42CD426E8E}" type="presParOf" srcId="{FB0456DE-DCA6-46D0-9036-94FB756CCAFF}" destId="{546C9F8B-6DA5-4AB9-9197-2A46EA4E9922}" srcOrd="2" destOrd="0" presId="urn:microsoft.com/office/officeart/2005/8/layout/orgChart1"/>
    <dgm:cxn modelId="{A9B90160-2676-43A2-AFBF-A59D074BE90A}" type="presParOf" srcId="{99383A52-9AB1-4F92-ABEA-F03CA30EA2F2}" destId="{6829F625-52FD-4A27-983B-23F1A2EF7B61}" srcOrd="2" destOrd="0" presId="urn:microsoft.com/office/officeart/2005/8/layout/orgChart1"/>
    <dgm:cxn modelId="{5B5180BA-D7AD-4916-A2BB-800BCE08D4DF}" type="presParOf" srcId="{36F88AE2-1502-4FB0-8D52-E293D086CAD7}" destId="{C30796C7-D7C4-4878-AB65-50CA96A8AD01}" srcOrd="6" destOrd="0" presId="urn:microsoft.com/office/officeart/2005/8/layout/orgChart1"/>
    <dgm:cxn modelId="{24EC6DF8-04E6-4E39-B846-47E3C32557A6}" type="presParOf" srcId="{36F88AE2-1502-4FB0-8D52-E293D086CAD7}" destId="{F916A926-B076-484A-B58D-273DEC6B40F5}" srcOrd="7" destOrd="0" presId="urn:microsoft.com/office/officeart/2005/8/layout/orgChart1"/>
    <dgm:cxn modelId="{52B1C76A-0AE4-4C31-9328-D99675692B34}" type="presParOf" srcId="{F916A926-B076-484A-B58D-273DEC6B40F5}" destId="{6F9958CC-BC89-4365-8699-3AD7D9159D97}" srcOrd="0" destOrd="0" presId="urn:microsoft.com/office/officeart/2005/8/layout/orgChart1"/>
    <dgm:cxn modelId="{BBFB2F29-331B-42B5-811B-41E786CEC013}" type="presParOf" srcId="{6F9958CC-BC89-4365-8699-3AD7D9159D97}" destId="{4EA816CB-6AB7-4D30-91D2-E19223664521}" srcOrd="0" destOrd="0" presId="urn:microsoft.com/office/officeart/2005/8/layout/orgChart1"/>
    <dgm:cxn modelId="{1F48BFC8-7CF2-4023-8613-5504ECD91F15}" type="presParOf" srcId="{6F9958CC-BC89-4365-8699-3AD7D9159D97}" destId="{09C6F1B5-B497-4EED-B053-BB14AB305045}" srcOrd="1" destOrd="0" presId="urn:microsoft.com/office/officeart/2005/8/layout/orgChart1"/>
    <dgm:cxn modelId="{2B35F72E-0496-4ABB-BBFE-1CE2E42E07C5}" type="presParOf" srcId="{F916A926-B076-484A-B58D-273DEC6B40F5}" destId="{C1BA8958-8495-4827-B5A9-6B1096CD1905}" srcOrd="1" destOrd="0" presId="urn:microsoft.com/office/officeart/2005/8/layout/orgChart1"/>
    <dgm:cxn modelId="{E063B4A8-D5AF-4E9C-BD25-6ECE03B722EB}" type="presParOf" srcId="{C1BA8958-8495-4827-B5A9-6B1096CD1905}" destId="{4A297940-E560-43F1-B899-D90CAFEFF9F9}" srcOrd="0" destOrd="0" presId="urn:microsoft.com/office/officeart/2005/8/layout/orgChart1"/>
    <dgm:cxn modelId="{8582516F-63CF-45AE-BEED-43F5884BFF8B}" type="presParOf" srcId="{C1BA8958-8495-4827-B5A9-6B1096CD1905}" destId="{58AFF325-7802-426B-9BF6-208D702CB128}" srcOrd="1" destOrd="0" presId="urn:microsoft.com/office/officeart/2005/8/layout/orgChart1"/>
    <dgm:cxn modelId="{7331BC72-94C2-4D66-8D36-846695D00948}" type="presParOf" srcId="{58AFF325-7802-426B-9BF6-208D702CB128}" destId="{77F82E10-48DC-49DC-BC5E-65A4287BE15A}" srcOrd="0" destOrd="0" presId="urn:microsoft.com/office/officeart/2005/8/layout/orgChart1"/>
    <dgm:cxn modelId="{B86D9FCF-3412-453F-BA28-28AEC83E10BC}" type="presParOf" srcId="{77F82E10-48DC-49DC-BC5E-65A4287BE15A}" destId="{70190753-20EF-468A-AF58-9CECB07CAC07}" srcOrd="0" destOrd="0" presId="urn:microsoft.com/office/officeart/2005/8/layout/orgChart1"/>
    <dgm:cxn modelId="{B0551B64-1F51-4C53-A2DD-327C42741C04}" type="presParOf" srcId="{77F82E10-48DC-49DC-BC5E-65A4287BE15A}" destId="{8E822BBC-7809-41B0-93E1-6B60FE855730}" srcOrd="1" destOrd="0" presId="urn:microsoft.com/office/officeart/2005/8/layout/orgChart1"/>
    <dgm:cxn modelId="{9AE31E5F-5393-464F-ABFA-30D9273DAA9B}" type="presParOf" srcId="{58AFF325-7802-426B-9BF6-208D702CB128}" destId="{25E92C3B-C2F3-40C3-9D18-F79BC0A145D3}" srcOrd="1" destOrd="0" presId="urn:microsoft.com/office/officeart/2005/8/layout/orgChart1"/>
    <dgm:cxn modelId="{0A87DC71-5658-4600-9428-C9FB5C71E3B0}" type="presParOf" srcId="{58AFF325-7802-426B-9BF6-208D702CB128}" destId="{F66023ED-7D5F-4346-8C2D-C8682426D59D}" srcOrd="2" destOrd="0" presId="urn:microsoft.com/office/officeart/2005/8/layout/orgChart1"/>
    <dgm:cxn modelId="{05BB1B19-4F54-4A80-A26F-F43A9F81F7AC}" type="presParOf" srcId="{C1BA8958-8495-4827-B5A9-6B1096CD1905}" destId="{42CC8CFF-2ACE-4287-8A38-FE0B19AB0E8A}" srcOrd="2" destOrd="0" presId="urn:microsoft.com/office/officeart/2005/8/layout/orgChart1"/>
    <dgm:cxn modelId="{904FB8DE-9799-46C3-9039-D8EDB0429BDD}" type="presParOf" srcId="{C1BA8958-8495-4827-B5A9-6B1096CD1905}" destId="{86D86365-603A-4783-AC2D-E60FDC38C582}" srcOrd="3" destOrd="0" presId="urn:microsoft.com/office/officeart/2005/8/layout/orgChart1"/>
    <dgm:cxn modelId="{DA7B2FD3-D17F-4FC9-9420-3F92482C4BB8}" type="presParOf" srcId="{86D86365-603A-4783-AC2D-E60FDC38C582}" destId="{272CA3A7-9335-48BE-AE9A-E637B042E271}" srcOrd="0" destOrd="0" presId="urn:microsoft.com/office/officeart/2005/8/layout/orgChart1"/>
    <dgm:cxn modelId="{6981B7CD-F794-4EEF-B554-6E6E5C2D6F5D}" type="presParOf" srcId="{272CA3A7-9335-48BE-AE9A-E637B042E271}" destId="{66591EBC-DAA4-4B50-99CE-1E8801ECC50E}" srcOrd="0" destOrd="0" presId="urn:microsoft.com/office/officeart/2005/8/layout/orgChart1"/>
    <dgm:cxn modelId="{87C4E147-AA6C-4CF5-85D8-004CB7B50761}" type="presParOf" srcId="{272CA3A7-9335-48BE-AE9A-E637B042E271}" destId="{32FF7B22-6423-4937-B02E-A59789120BA9}" srcOrd="1" destOrd="0" presId="urn:microsoft.com/office/officeart/2005/8/layout/orgChart1"/>
    <dgm:cxn modelId="{526854FE-80CC-4642-B33B-34A774140230}" type="presParOf" srcId="{86D86365-603A-4783-AC2D-E60FDC38C582}" destId="{6E43B992-AE0E-4AF9-8926-B4CF444F8DE9}" srcOrd="1" destOrd="0" presId="urn:microsoft.com/office/officeart/2005/8/layout/orgChart1"/>
    <dgm:cxn modelId="{94EBD2DB-DAD8-4ABB-B8B8-817B3836FDF1}" type="presParOf" srcId="{86D86365-603A-4783-AC2D-E60FDC38C582}" destId="{EDD009A6-934B-46FD-81D8-C9099D8FD38C}" srcOrd="2" destOrd="0" presId="urn:microsoft.com/office/officeart/2005/8/layout/orgChart1"/>
    <dgm:cxn modelId="{5ADD7A9E-4532-413D-8511-5E0D98481BAC}" type="presParOf" srcId="{C1BA8958-8495-4827-B5A9-6B1096CD1905}" destId="{B02A68B2-BD1F-469F-95C3-E963CE3879AA}" srcOrd="4" destOrd="0" presId="urn:microsoft.com/office/officeart/2005/8/layout/orgChart1"/>
    <dgm:cxn modelId="{BA8AC4DD-B6C5-46E2-B034-F81FE669C319}" type="presParOf" srcId="{C1BA8958-8495-4827-B5A9-6B1096CD1905}" destId="{C6767614-A614-41C9-8842-01ED0477FC7A}" srcOrd="5" destOrd="0" presId="urn:microsoft.com/office/officeart/2005/8/layout/orgChart1"/>
    <dgm:cxn modelId="{1D82E441-875D-4DF6-810A-2DBD27FE19F7}" type="presParOf" srcId="{C6767614-A614-41C9-8842-01ED0477FC7A}" destId="{0542CC96-E471-4E1F-845B-088CAD3A40B0}" srcOrd="0" destOrd="0" presId="urn:microsoft.com/office/officeart/2005/8/layout/orgChart1"/>
    <dgm:cxn modelId="{0F8F30BD-B011-4481-BA80-AE24382AF594}" type="presParOf" srcId="{0542CC96-E471-4E1F-845B-088CAD3A40B0}" destId="{2560D3C0-49B9-4733-B1A3-1F04E90C7D41}" srcOrd="0" destOrd="0" presId="urn:microsoft.com/office/officeart/2005/8/layout/orgChart1"/>
    <dgm:cxn modelId="{6054C0D1-6C0D-4702-BE66-B460F9812063}" type="presParOf" srcId="{0542CC96-E471-4E1F-845B-088CAD3A40B0}" destId="{26D402BA-D5F0-485D-A419-0325DD84E60A}" srcOrd="1" destOrd="0" presId="urn:microsoft.com/office/officeart/2005/8/layout/orgChart1"/>
    <dgm:cxn modelId="{4EFC233F-76AF-40FA-8856-17E62F2D4C81}" type="presParOf" srcId="{C6767614-A614-41C9-8842-01ED0477FC7A}" destId="{F925E2A5-4682-41D7-BA28-F4DB21388B02}" srcOrd="1" destOrd="0" presId="urn:microsoft.com/office/officeart/2005/8/layout/orgChart1"/>
    <dgm:cxn modelId="{1E7A1525-DA64-45FB-A426-A1BC69DCCAFF}" type="presParOf" srcId="{C6767614-A614-41C9-8842-01ED0477FC7A}" destId="{8B74D4C1-1E7C-46EE-9C03-140498DFE852}" srcOrd="2" destOrd="0" presId="urn:microsoft.com/office/officeart/2005/8/layout/orgChart1"/>
    <dgm:cxn modelId="{45FF88B3-3729-4335-9FE6-74B7E2B257E5}" type="presParOf" srcId="{F916A926-B076-484A-B58D-273DEC6B40F5}" destId="{382F202C-55A1-461E-991A-D4DE37D7E4A7}" srcOrd="2" destOrd="0" presId="urn:microsoft.com/office/officeart/2005/8/layout/orgChart1"/>
    <dgm:cxn modelId="{3766EE12-E3E0-4E9D-8006-1082854F04C1}" type="presParOf" srcId="{36F88AE2-1502-4FB0-8D52-E293D086CAD7}" destId="{C0B8E8F5-5261-4BB8-8351-F41EEE304B89}" srcOrd="8" destOrd="0" presId="urn:microsoft.com/office/officeart/2005/8/layout/orgChart1"/>
    <dgm:cxn modelId="{F2CD62BB-00CB-4C63-9BE7-48BAC000DB1D}" type="presParOf" srcId="{36F88AE2-1502-4FB0-8D52-E293D086CAD7}" destId="{236F92CB-D31E-4F28-81C2-76128CF1F566}" srcOrd="9" destOrd="0" presId="urn:microsoft.com/office/officeart/2005/8/layout/orgChart1"/>
    <dgm:cxn modelId="{C9A94BA9-900A-40FA-8936-AE5306488A00}" type="presParOf" srcId="{236F92CB-D31E-4F28-81C2-76128CF1F566}" destId="{56342D74-3305-4F2B-ADFA-0BEE07A3656A}" srcOrd="0" destOrd="0" presId="urn:microsoft.com/office/officeart/2005/8/layout/orgChart1"/>
    <dgm:cxn modelId="{EF2DFB6D-A291-4734-8B4D-0714C40DBA20}" type="presParOf" srcId="{56342D74-3305-4F2B-ADFA-0BEE07A3656A}" destId="{6E874E0E-CD39-4B8F-8BB1-758447ADE981}" srcOrd="0" destOrd="0" presId="urn:microsoft.com/office/officeart/2005/8/layout/orgChart1"/>
    <dgm:cxn modelId="{A4E1AEF4-046E-490F-9EC9-474AA1EE8607}" type="presParOf" srcId="{56342D74-3305-4F2B-ADFA-0BEE07A3656A}" destId="{95E33629-8A2C-4CAF-81CE-282569EE9D0C}" srcOrd="1" destOrd="0" presId="urn:microsoft.com/office/officeart/2005/8/layout/orgChart1"/>
    <dgm:cxn modelId="{AD81B6AA-726A-47A8-834A-8F18C378E100}" type="presParOf" srcId="{236F92CB-D31E-4F28-81C2-76128CF1F566}" destId="{B196C684-3D59-440C-8B60-A53FA93F2757}" srcOrd="1" destOrd="0" presId="urn:microsoft.com/office/officeart/2005/8/layout/orgChart1"/>
    <dgm:cxn modelId="{C41504FC-8C16-4B57-83B1-9E407A29CE22}" type="presParOf" srcId="{B196C684-3D59-440C-8B60-A53FA93F2757}" destId="{17F2FE89-923D-4F3C-99B5-26302345BAA2}" srcOrd="0" destOrd="0" presId="urn:microsoft.com/office/officeart/2005/8/layout/orgChart1"/>
    <dgm:cxn modelId="{8BCA651A-E003-4D4E-9BF1-FB9470764BB6}" type="presParOf" srcId="{B196C684-3D59-440C-8B60-A53FA93F2757}" destId="{D16FD5DF-7BA5-49A0-B0A4-C1F7C069EB47}" srcOrd="1" destOrd="0" presId="urn:microsoft.com/office/officeart/2005/8/layout/orgChart1"/>
    <dgm:cxn modelId="{7AF19229-6B0D-45D9-9F73-7A26417CAE6F}" type="presParOf" srcId="{D16FD5DF-7BA5-49A0-B0A4-C1F7C069EB47}" destId="{AF27F899-9B0D-4ABE-974F-E6E18258E1B5}" srcOrd="0" destOrd="0" presId="urn:microsoft.com/office/officeart/2005/8/layout/orgChart1"/>
    <dgm:cxn modelId="{A7AB2154-3F62-4B36-B479-5501DCE57F91}" type="presParOf" srcId="{AF27F899-9B0D-4ABE-974F-E6E18258E1B5}" destId="{12560C36-BCE1-4E78-ABEE-409BD084B9EA}" srcOrd="0" destOrd="0" presId="urn:microsoft.com/office/officeart/2005/8/layout/orgChart1"/>
    <dgm:cxn modelId="{376F5116-9FA9-4780-8768-AF39C9AE6D60}" type="presParOf" srcId="{AF27F899-9B0D-4ABE-974F-E6E18258E1B5}" destId="{4C531565-A2C7-41DC-87BC-5057A3499B96}" srcOrd="1" destOrd="0" presId="urn:microsoft.com/office/officeart/2005/8/layout/orgChart1"/>
    <dgm:cxn modelId="{A37994E3-9C4E-401C-9196-71AEB1E5FDF2}" type="presParOf" srcId="{D16FD5DF-7BA5-49A0-B0A4-C1F7C069EB47}" destId="{0DA4C9FB-CCC5-4A89-85F0-2DDA7F6DD190}" srcOrd="1" destOrd="0" presId="urn:microsoft.com/office/officeart/2005/8/layout/orgChart1"/>
    <dgm:cxn modelId="{584EB595-8A94-456F-A419-B0B02B38DA38}" type="presParOf" srcId="{D16FD5DF-7BA5-49A0-B0A4-C1F7C069EB47}" destId="{405F07E1-D709-418A-A90E-2284D9C3B2A0}" srcOrd="2" destOrd="0" presId="urn:microsoft.com/office/officeart/2005/8/layout/orgChart1"/>
    <dgm:cxn modelId="{1E984A6F-B045-45A8-A604-4AC8C346BBA7}" type="presParOf" srcId="{236F92CB-D31E-4F28-81C2-76128CF1F566}" destId="{6E2DF728-2406-4D4A-B12B-3DCA45DC5000}" srcOrd="2" destOrd="0" presId="urn:microsoft.com/office/officeart/2005/8/layout/orgChart1"/>
    <dgm:cxn modelId="{1E3353A0-CD3F-43D6-B549-2D662B53DD39}" type="presParOf" srcId="{36F88AE2-1502-4FB0-8D52-E293D086CAD7}" destId="{A34E8E39-F97B-4FAC-A009-AC9A2E8FD6EA}" srcOrd="10" destOrd="0" presId="urn:microsoft.com/office/officeart/2005/8/layout/orgChart1"/>
    <dgm:cxn modelId="{21955A3C-9C8E-4F3A-A36D-8913C208358C}" type="presParOf" srcId="{36F88AE2-1502-4FB0-8D52-E293D086CAD7}" destId="{4D4935E0-470B-454A-A087-85E63B7D9A3D}" srcOrd="11" destOrd="0" presId="urn:microsoft.com/office/officeart/2005/8/layout/orgChart1"/>
    <dgm:cxn modelId="{642A0BCA-6405-4C49-BD56-0E154487E2FB}" type="presParOf" srcId="{4D4935E0-470B-454A-A087-85E63B7D9A3D}" destId="{8841BE60-D5A5-4602-992C-6A2EFEA8B6E9}" srcOrd="0" destOrd="0" presId="urn:microsoft.com/office/officeart/2005/8/layout/orgChart1"/>
    <dgm:cxn modelId="{5D65E11C-4565-493B-9122-D5E5F17F7AE1}" type="presParOf" srcId="{8841BE60-D5A5-4602-992C-6A2EFEA8B6E9}" destId="{4DD3E079-E659-4CAA-8BD1-A49E007B995A}" srcOrd="0" destOrd="0" presId="urn:microsoft.com/office/officeart/2005/8/layout/orgChart1"/>
    <dgm:cxn modelId="{C85F10F6-AFE2-452B-BD6A-219D83CF531D}" type="presParOf" srcId="{8841BE60-D5A5-4602-992C-6A2EFEA8B6E9}" destId="{D9E03D1D-3156-453F-9BB7-DA2043496990}" srcOrd="1" destOrd="0" presId="urn:microsoft.com/office/officeart/2005/8/layout/orgChart1"/>
    <dgm:cxn modelId="{8D7385E0-DC31-4B7D-AD0B-AB58D051E454}" type="presParOf" srcId="{4D4935E0-470B-454A-A087-85E63B7D9A3D}" destId="{F347771F-D50D-412C-8DDA-267B4155D226}" srcOrd="1" destOrd="0" presId="urn:microsoft.com/office/officeart/2005/8/layout/orgChart1"/>
    <dgm:cxn modelId="{F640FD7D-8502-4798-AE87-A903DE4FA9D0}" type="presParOf" srcId="{F347771F-D50D-412C-8DDA-267B4155D226}" destId="{E0B4E239-EA6D-4AB8-BFBD-3C844A00FCCC}" srcOrd="0" destOrd="0" presId="urn:microsoft.com/office/officeart/2005/8/layout/orgChart1"/>
    <dgm:cxn modelId="{542D46C1-D455-45A3-8B52-23AF981C1C82}" type="presParOf" srcId="{F347771F-D50D-412C-8DDA-267B4155D226}" destId="{547F3F0F-C869-452C-AC0B-ACDEEE90C3D8}" srcOrd="1" destOrd="0" presId="urn:microsoft.com/office/officeart/2005/8/layout/orgChart1"/>
    <dgm:cxn modelId="{E3CF34F5-D369-4704-95BC-7CFC4D5E4BB9}" type="presParOf" srcId="{547F3F0F-C869-452C-AC0B-ACDEEE90C3D8}" destId="{389E7A89-D3C7-4639-8DBD-685CDE7FE2B7}" srcOrd="0" destOrd="0" presId="urn:microsoft.com/office/officeart/2005/8/layout/orgChart1"/>
    <dgm:cxn modelId="{34F9B215-1EF4-4557-8A9E-2F3B1C8A3006}" type="presParOf" srcId="{389E7A89-D3C7-4639-8DBD-685CDE7FE2B7}" destId="{A0A5AC44-05D8-4ED1-B764-B9483CFC86FD}" srcOrd="0" destOrd="0" presId="urn:microsoft.com/office/officeart/2005/8/layout/orgChart1"/>
    <dgm:cxn modelId="{FE84345D-FDFF-487C-ADDF-F4BEDB97B591}" type="presParOf" srcId="{389E7A89-D3C7-4639-8DBD-685CDE7FE2B7}" destId="{F761C7CE-19C7-4BC6-8BE6-623B1A9A9A85}" srcOrd="1" destOrd="0" presId="urn:microsoft.com/office/officeart/2005/8/layout/orgChart1"/>
    <dgm:cxn modelId="{4C95B0B8-3A60-4206-B551-1DE1281BF069}" type="presParOf" srcId="{547F3F0F-C869-452C-AC0B-ACDEEE90C3D8}" destId="{E66A1A22-D86F-4874-B8FC-4CF8FA5CD49C}" srcOrd="1" destOrd="0" presId="urn:microsoft.com/office/officeart/2005/8/layout/orgChart1"/>
    <dgm:cxn modelId="{58E58E09-3568-4768-B03F-138D8741803B}" type="presParOf" srcId="{547F3F0F-C869-452C-AC0B-ACDEEE90C3D8}" destId="{AB496B2D-69D2-4157-BA6A-0F8CC3ED1178}" srcOrd="2" destOrd="0" presId="urn:microsoft.com/office/officeart/2005/8/layout/orgChart1"/>
    <dgm:cxn modelId="{6551503C-E189-48EC-BC0B-438D48C8731A}" type="presParOf" srcId="{F347771F-D50D-412C-8DDA-267B4155D226}" destId="{0B257208-B03D-4873-BD72-64C0BFE7BB80}" srcOrd="2" destOrd="0" presId="urn:microsoft.com/office/officeart/2005/8/layout/orgChart1"/>
    <dgm:cxn modelId="{2BA395F2-72A2-4480-9F6C-C4C6AA788B42}" type="presParOf" srcId="{F347771F-D50D-412C-8DDA-267B4155D226}" destId="{C74AA743-F5B5-429A-BD28-6C9F37B7255E}" srcOrd="3" destOrd="0" presId="urn:microsoft.com/office/officeart/2005/8/layout/orgChart1"/>
    <dgm:cxn modelId="{FE00DB1A-E4F0-4AE9-A112-47FC31B3EE79}" type="presParOf" srcId="{C74AA743-F5B5-429A-BD28-6C9F37B7255E}" destId="{1A4E0DEC-2790-4A23-A0EE-5FB93136B028}" srcOrd="0" destOrd="0" presId="urn:microsoft.com/office/officeart/2005/8/layout/orgChart1"/>
    <dgm:cxn modelId="{16C1D18E-4DC7-45CF-B92B-F6E4A4AF1776}" type="presParOf" srcId="{1A4E0DEC-2790-4A23-A0EE-5FB93136B028}" destId="{D822EDDF-D7BE-4830-8BE1-464128AA5270}" srcOrd="0" destOrd="0" presId="urn:microsoft.com/office/officeart/2005/8/layout/orgChart1"/>
    <dgm:cxn modelId="{17715E7E-A178-48A3-9D97-359FEB27B92E}" type="presParOf" srcId="{1A4E0DEC-2790-4A23-A0EE-5FB93136B028}" destId="{73027393-6A6F-4408-9F37-DF56B6C1A56F}" srcOrd="1" destOrd="0" presId="urn:microsoft.com/office/officeart/2005/8/layout/orgChart1"/>
    <dgm:cxn modelId="{39082883-B1CA-425A-AFD6-8D933ED60C9F}" type="presParOf" srcId="{C74AA743-F5B5-429A-BD28-6C9F37B7255E}" destId="{0FAFB2FA-1E3D-4680-9983-9A714AC23D13}" srcOrd="1" destOrd="0" presId="urn:microsoft.com/office/officeart/2005/8/layout/orgChart1"/>
    <dgm:cxn modelId="{812E7EA5-2F5C-4C2D-9F26-8331B28FEADB}" type="presParOf" srcId="{C74AA743-F5B5-429A-BD28-6C9F37B7255E}" destId="{044CC11F-4EF7-46C2-8458-8D6B630BEF9F}" srcOrd="2" destOrd="0" presId="urn:microsoft.com/office/officeart/2005/8/layout/orgChart1"/>
    <dgm:cxn modelId="{55079817-C980-4E5B-A0F3-31FF32E9E84E}" type="presParOf" srcId="{4D4935E0-470B-454A-A087-85E63B7D9A3D}" destId="{C4D73A07-34F5-42CA-9616-6CDA7ECFA37F}" srcOrd="2" destOrd="0" presId="urn:microsoft.com/office/officeart/2005/8/layout/orgChart1"/>
    <dgm:cxn modelId="{541D44DD-1940-44EB-A405-937B855105DE}" type="presParOf" srcId="{545F85D4-67AA-47E0-A140-513A42EFBDC6}" destId="{B4C903CE-321E-4209-B68E-F21CA6A88E37}" srcOrd="2" destOrd="0" presId="urn:microsoft.com/office/officeart/2005/8/layout/orgChart1"/>
  </dgm:cxnLst>
  <dgm:bg>
    <a:noFill/>
  </dgm:bg>
  <dgm:whole>
    <a:ln>
      <a:noFill/>
    </a:ln>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257208-B03D-4873-BD72-64C0BFE7BB80}">
      <dsp:nvSpPr>
        <dsp:cNvPr id="0" name=""/>
        <dsp:cNvSpPr/>
      </dsp:nvSpPr>
      <dsp:spPr>
        <a:xfrm>
          <a:off x="9600009" y="1207386"/>
          <a:ext cx="197210" cy="1166489"/>
        </a:xfrm>
        <a:custGeom>
          <a:avLst/>
          <a:gdLst/>
          <a:ahLst/>
          <a:cxnLst/>
          <a:rect l="0" t="0" r="0" b="0"/>
          <a:pathLst>
            <a:path>
              <a:moveTo>
                <a:pt x="0" y="0"/>
              </a:moveTo>
              <a:lnTo>
                <a:pt x="0" y="1166489"/>
              </a:lnTo>
              <a:lnTo>
                <a:pt x="197210" y="116648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0B4E239-EA6D-4AB8-BFBD-3C844A00FCCC}">
      <dsp:nvSpPr>
        <dsp:cNvPr id="0" name=""/>
        <dsp:cNvSpPr/>
      </dsp:nvSpPr>
      <dsp:spPr>
        <a:xfrm>
          <a:off x="9600009" y="1207386"/>
          <a:ext cx="197210" cy="458619"/>
        </a:xfrm>
        <a:custGeom>
          <a:avLst/>
          <a:gdLst/>
          <a:ahLst/>
          <a:cxnLst/>
          <a:rect l="0" t="0" r="0" b="0"/>
          <a:pathLst>
            <a:path>
              <a:moveTo>
                <a:pt x="0" y="0"/>
              </a:moveTo>
              <a:lnTo>
                <a:pt x="0" y="458619"/>
              </a:lnTo>
              <a:lnTo>
                <a:pt x="197210" y="45861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34E8E39-F97B-4FAC-A009-AC9A2E8FD6EA}">
      <dsp:nvSpPr>
        <dsp:cNvPr id="0" name=""/>
        <dsp:cNvSpPr/>
      </dsp:nvSpPr>
      <dsp:spPr>
        <a:xfrm>
          <a:off x="5664491" y="498499"/>
          <a:ext cx="4461411" cy="210386"/>
        </a:xfrm>
        <a:custGeom>
          <a:avLst/>
          <a:gdLst/>
          <a:ahLst/>
          <a:cxnLst/>
          <a:rect l="0" t="0" r="0" b="0"/>
          <a:pathLst>
            <a:path>
              <a:moveTo>
                <a:pt x="0" y="0"/>
              </a:moveTo>
              <a:lnTo>
                <a:pt x="0" y="105701"/>
              </a:lnTo>
              <a:lnTo>
                <a:pt x="4461411" y="105701"/>
              </a:lnTo>
              <a:lnTo>
                <a:pt x="4461411" y="21038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7F2FE89-923D-4F3C-99B5-26302345BAA2}">
      <dsp:nvSpPr>
        <dsp:cNvPr id="0" name=""/>
        <dsp:cNvSpPr/>
      </dsp:nvSpPr>
      <dsp:spPr>
        <a:xfrm>
          <a:off x="7693650" y="1207386"/>
          <a:ext cx="149549" cy="535174"/>
        </a:xfrm>
        <a:custGeom>
          <a:avLst/>
          <a:gdLst/>
          <a:ahLst/>
          <a:cxnLst/>
          <a:rect l="0" t="0" r="0" b="0"/>
          <a:pathLst>
            <a:path>
              <a:moveTo>
                <a:pt x="0" y="0"/>
              </a:moveTo>
              <a:lnTo>
                <a:pt x="0" y="535174"/>
              </a:lnTo>
              <a:lnTo>
                <a:pt x="149549" y="53517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0B8E8F5-5261-4BB8-8351-F41EEE304B89}">
      <dsp:nvSpPr>
        <dsp:cNvPr id="0" name=""/>
        <dsp:cNvSpPr/>
      </dsp:nvSpPr>
      <dsp:spPr>
        <a:xfrm>
          <a:off x="5664491" y="498499"/>
          <a:ext cx="2427958" cy="210386"/>
        </a:xfrm>
        <a:custGeom>
          <a:avLst/>
          <a:gdLst/>
          <a:ahLst/>
          <a:cxnLst/>
          <a:rect l="0" t="0" r="0" b="0"/>
          <a:pathLst>
            <a:path>
              <a:moveTo>
                <a:pt x="0" y="0"/>
              </a:moveTo>
              <a:lnTo>
                <a:pt x="0" y="105701"/>
              </a:lnTo>
              <a:lnTo>
                <a:pt x="2427958" y="105701"/>
              </a:lnTo>
              <a:lnTo>
                <a:pt x="2427958" y="21038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02A68B2-BD1F-469F-95C3-E963CE3879AA}">
      <dsp:nvSpPr>
        <dsp:cNvPr id="0" name=""/>
        <dsp:cNvSpPr/>
      </dsp:nvSpPr>
      <dsp:spPr>
        <a:xfrm>
          <a:off x="6192399" y="1207386"/>
          <a:ext cx="144792" cy="1322407"/>
        </a:xfrm>
        <a:custGeom>
          <a:avLst/>
          <a:gdLst/>
          <a:ahLst/>
          <a:cxnLst/>
          <a:rect l="0" t="0" r="0" b="0"/>
          <a:pathLst>
            <a:path>
              <a:moveTo>
                <a:pt x="0" y="0"/>
              </a:moveTo>
              <a:lnTo>
                <a:pt x="0" y="1322407"/>
              </a:lnTo>
              <a:lnTo>
                <a:pt x="144792" y="132240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2CC8CFF-2ACE-4287-8A38-FE0B19AB0E8A}">
      <dsp:nvSpPr>
        <dsp:cNvPr id="0" name=""/>
        <dsp:cNvSpPr/>
      </dsp:nvSpPr>
      <dsp:spPr>
        <a:xfrm>
          <a:off x="6192399" y="1207386"/>
          <a:ext cx="144792" cy="835318"/>
        </a:xfrm>
        <a:custGeom>
          <a:avLst/>
          <a:gdLst/>
          <a:ahLst/>
          <a:cxnLst/>
          <a:rect l="0" t="0" r="0" b="0"/>
          <a:pathLst>
            <a:path>
              <a:moveTo>
                <a:pt x="0" y="0"/>
              </a:moveTo>
              <a:lnTo>
                <a:pt x="0" y="835318"/>
              </a:lnTo>
              <a:lnTo>
                <a:pt x="144792" y="835318"/>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A297940-E560-43F1-B899-D90CAFEFF9F9}">
      <dsp:nvSpPr>
        <dsp:cNvPr id="0" name=""/>
        <dsp:cNvSpPr/>
      </dsp:nvSpPr>
      <dsp:spPr>
        <a:xfrm>
          <a:off x="6192399" y="1207386"/>
          <a:ext cx="144792" cy="348229"/>
        </a:xfrm>
        <a:custGeom>
          <a:avLst/>
          <a:gdLst/>
          <a:ahLst/>
          <a:cxnLst/>
          <a:rect l="0" t="0" r="0" b="0"/>
          <a:pathLst>
            <a:path>
              <a:moveTo>
                <a:pt x="0" y="0"/>
              </a:moveTo>
              <a:lnTo>
                <a:pt x="0" y="348229"/>
              </a:lnTo>
              <a:lnTo>
                <a:pt x="144792" y="34822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30796C7-D7C4-4878-AB65-50CA96A8AD01}">
      <dsp:nvSpPr>
        <dsp:cNvPr id="0" name=""/>
        <dsp:cNvSpPr/>
      </dsp:nvSpPr>
      <dsp:spPr>
        <a:xfrm>
          <a:off x="5664491" y="498499"/>
          <a:ext cx="914021" cy="210386"/>
        </a:xfrm>
        <a:custGeom>
          <a:avLst/>
          <a:gdLst/>
          <a:ahLst/>
          <a:cxnLst/>
          <a:rect l="0" t="0" r="0" b="0"/>
          <a:pathLst>
            <a:path>
              <a:moveTo>
                <a:pt x="0" y="0"/>
              </a:moveTo>
              <a:lnTo>
                <a:pt x="0" y="105701"/>
              </a:lnTo>
              <a:lnTo>
                <a:pt x="914021" y="105701"/>
              </a:lnTo>
              <a:lnTo>
                <a:pt x="914021" y="21038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EC49BDC-1198-492C-A48D-927DDAE0DB7E}">
      <dsp:nvSpPr>
        <dsp:cNvPr id="0" name=""/>
        <dsp:cNvSpPr/>
      </dsp:nvSpPr>
      <dsp:spPr>
        <a:xfrm>
          <a:off x="4758055" y="1207381"/>
          <a:ext cx="126359" cy="472179"/>
        </a:xfrm>
        <a:custGeom>
          <a:avLst/>
          <a:gdLst/>
          <a:ahLst/>
          <a:cxnLst/>
          <a:rect l="0" t="0" r="0" b="0"/>
          <a:pathLst>
            <a:path>
              <a:moveTo>
                <a:pt x="0" y="0"/>
              </a:moveTo>
              <a:lnTo>
                <a:pt x="0" y="472179"/>
              </a:lnTo>
              <a:lnTo>
                <a:pt x="126359" y="47217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6F73F54-7CB1-4ACE-9038-DE46166D4079}">
      <dsp:nvSpPr>
        <dsp:cNvPr id="0" name=""/>
        <dsp:cNvSpPr/>
      </dsp:nvSpPr>
      <dsp:spPr>
        <a:xfrm>
          <a:off x="5095012" y="498499"/>
          <a:ext cx="569478" cy="210381"/>
        </a:xfrm>
        <a:custGeom>
          <a:avLst/>
          <a:gdLst/>
          <a:ahLst/>
          <a:cxnLst/>
          <a:rect l="0" t="0" r="0" b="0"/>
          <a:pathLst>
            <a:path>
              <a:moveTo>
                <a:pt x="569478" y="0"/>
              </a:moveTo>
              <a:lnTo>
                <a:pt x="569478" y="105696"/>
              </a:lnTo>
              <a:lnTo>
                <a:pt x="0" y="105696"/>
              </a:lnTo>
              <a:lnTo>
                <a:pt x="0" y="21038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B7F34E6-B5A3-4846-A04C-EBACBE647391}">
      <dsp:nvSpPr>
        <dsp:cNvPr id="0" name=""/>
        <dsp:cNvSpPr/>
      </dsp:nvSpPr>
      <dsp:spPr>
        <a:xfrm>
          <a:off x="2111340" y="1209943"/>
          <a:ext cx="119100" cy="2975498"/>
        </a:xfrm>
        <a:custGeom>
          <a:avLst/>
          <a:gdLst/>
          <a:ahLst/>
          <a:cxnLst/>
          <a:rect l="0" t="0" r="0" b="0"/>
          <a:pathLst>
            <a:path>
              <a:moveTo>
                <a:pt x="0" y="0"/>
              </a:moveTo>
              <a:lnTo>
                <a:pt x="0" y="2975498"/>
              </a:lnTo>
              <a:lnTo>
                <a:pt x="119100" y="2975498"/>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6F40902-B653-4C40-B079-EF437F4745FD}">
      <dsp:nvSpPr>
        <dsp:cNvPr id="0" name=""/>
        <dsp:cNvSpPr/>
      </dsp:nvSpPr>
      <dsp:spPr>
        <a:xfrm>
          <a:off x="2111340" y="1209943"/>
          <a:ext cx="119100" cy="2423287"/>
        </a:xfrm>
        <a:custGeom>
          <a:avLst/>
          <a:gdLst/>
          <a:ahLst/>
          <a:cxnLst/>
          <a:rect l="0" t="0" r="0" b="0"/>
          <a:pathLst>
            <a:path>
              <a:moveTo>
                <a:pt x="0" y="0"/>
              </a:moveTo>
              <a:lnTo>
                <a:pt x="0" y="2423287"/>
              </a:lnTo>
              <a:lnTo>
                <a:pt x="119100" y="242328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3EBAFE2-1374-43BD-84BD-A23B5ABD6892}">
      <dsp:nvSpPr>
        <dsp:cNvPr id="0" name=""/>
        <dsp:cNvSpPr/>
      </dsp:nvSpPr>
      <dsp:spPr>
        <a:xfrm>
          <a:off x="2111340" y="1209943"/>
          <a:ext cx="119100" cy="1930031"/>
        </a:xfrm>
        <a:custGeom>
          <a:avLst/>
          <a:gdLst/>
          <a:ahLst/>
          <a:cxnLst/>
          <a:rect l="0" t="0" r="0" b="0"/>
          <a:pathLst>
            <a:path>
              <a:moveTo>
                <a:pt x="0" y="0"/>
              </a:moveTo>
              <a:lnTo>
                <a:pt x="0" y="1930031"/>
              </a:lnTo>
              <a:lnTo>
                <a:pt x="119100" y="193003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CEE59DD-550B-4A18-A1AD-9EB62E296F19}">
      <dsp:nvSpPr>
        <dsp:cNvPr id="0" name=""/>
        <dsp:cNvSpPr/>
      </dsp:nvSpPr>
      <dsp:spPr>
        <a:xfrm>
          <a:off x="2111340" y="1209943"/>
          <a:ext cx="119100" cy="1436776"/>
        </a:xfrm>
        <a:custGeom>
          <a:avLst/>
          <a:gdLst/>
          <a:ahLst/>
          <a:cxnLst/>
          <a:rect l="0" t="0" r="0" b="0"/>
          <a:pathLst>
            <a:path>
              <a:moveTo>
                <a:pt x="0" y="0"/>
              </a:moveTo>
              <a:lnTo>
                <a:pt x="0" y="1436776"/>
              </a:lnTo>
              <a:lnTo>
                <a:pt x="119100" y="1436776"/>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1AD8570-E912-4D3B-AC56-457AA1D5E4F8}">
      <dsp:nvSpPr>
        <dsp:cNvPr id="0" name=""/>
        <dsp:cNvSpPr/>
      </dsp:nvSpPr>
      <dsp:spPr>
        <a:xfrm>
          <a:off x="2111340" y="1209943"/>
          <a:ext cx="119100" cy="894044"/>
        </a:xfrm>
        <a:custGeom>
          <a:avLst/>
          <a:gdLst/>
          <a:ahLst/>
          <a:cxnLst/>
          <a:rect l="0" t="0" r="0" b="0"/>
          <a:pathLst>
            <a:path>
              <a:moveTo>
                <a:pt x="0" y="0"/>
              </a:moveTo>
              <a:lnTo>
                <a:pt x="0" y="894044"/>
              </a:lnTo>
              <a:lnTo>
                <a:pt x="119100" y="89404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A2A5E04-0027-4083-A33C-78B5179ABE16}">
      <dsp:nvSpPr>
        <dsp:cNvPr id="0" name=""/>
        <dsp:cNvSpPr/>
      </dsp:nvSpPr>
      <dsp:spPr>
        <a:xfrm>
          <a:off x="2111340" y="1209943"/>
          <a:ext cx="119100" cy="351312"/>
        </a:xfrm>
        <a:custGeom>
          <a:avLst/>
          <a:gdLst/>
          <a:ahLst/>
          <a:cxnLst/>
          <a:rect l="0" t="0" r="0" b="0"/>
          <a:pathLst>
            <a:path>
              <a:moveTo>
                <a:pt x="0" y="0"/>
              </a:moveTo>
              <a:lnTo>
                <a:pt x="0" y="351312"/>
              </a:lnTo>
              <a:lnTo>
                <a:pt x="119100" y="35131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FFDA1A9-194B-48AB-A17E-DD23F9DA92B1}">
      <dsp:nvSpPr>
        <dsp:cNvPr id="0" name=""/>
        <dsp:cNvSpPr/>
      </dsp:nvSpPr>
      <dsp:spPr>
        <a:xfrm>
          <a:off x="2507213" y="498499"/>
          <a:ext cx="3157278" cy="212944"/>
        </a:xfrm>
        <a:custGeom>
          <a:avLst/>
          <a:gdLst/>
          <a:ahLst/>
          <a:cxnLst/>
          <a:rect l="0" t="0" r="0" b="0"/>
          <a:pathLst>
            <a:path>
              <a:moveTo>
                <a:pt x="3157278" y="0"/>
              </a:moveTo>
              <a:lnTo>
                <a:pt x="3157278" y="108259"/>
              </a:lnTo>
              <a:lnTo>
                <a:pt x="0" y="108259"/>
              </a:lnTo>
              <a:lnTo>
                <a:pt x="0" y="21294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FBDAC58-D7BD-46EE-BAED-22A50B73501E}">
      <dsp:nvSpPr>
        <dsp:cNvPr id="0" name=""/>
        <dsp:cNvSpPr/>
      </dsp:nvSpPr>
      <dsp:spPr>
        <a:xfrm>
          <a:off x="295836" y="1207386"/>
          <a:ext cx="342844" cy="2820148"/>
        </a:xfrm>
        <a:custGeom>
          <a:avLst/>
          <a:gdLst/>
          <a:ahLst/>
          <a:cxnLst/>
          <a:rect l="0" t="0" r="0" b="0"/>
          <a:pathLst>
            <a:path>
              <a:moveTo>
                <a:pt x="0" y="0"/>
              </a:moveTo>
              <a:lnTo>
                <a:pt x="0" y="2820148"/>
              </a:lnTo>
              <a:lnTo>
                <a:pt x="342844" y="2820148"/>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35B8903-3443-499B-86F0-E2540D049C8F}">
      <dsp:nvSpPr>
        <dsp:cNvPr id="0" name=""/>
        <dsp:cNvSpPr/>
      </dsp:nvSpPr>
      <dsp:spPr>
        <a:xfrm>
          <a:off x="295836" y="1207386"/>
          <a:ext cx="342844" cy="2326892"/>
        </a:xfrm>
        <a:custGeom>
          <a:avLst/>
          <a:gdLst/>
          <a:ahLst/>
          <a:cxnLst/>
          <a:rect l="0" t="0" r="0" b="0"/>
          <a:pathLst>
            <a:path>
              <a:moveTo>
                <a:pt x="0" y="0"/>
              </a:moveTo>
              <a:lnTo>
                <a:pt x="0" y="2326892"/>
              </a:lnTo>
              <a:lnTo>
                <a:pt x="342844" y="232689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4BB7E4F-FCC3-4EC9-BAE8-703F3D86DC4F}">
      <dsp:nvSpPr>
        <dsp:cNvPr id="0" name=""/>
        <dsp:cNvSpPr/>
      </dsp:nvSpPr>
      <dsp:spPr>
        <a:xfrm>
          <a:off x="295836" y="1207386"/>
          <a:ext cx="342844" cy="1833636"/>
        </a:xfrm>
        <a:custGeom>
          <a:avLst/>
          <a:gdLst/>
          <a:ahLst/>
          <a:cxnLst/>
          <a:rect l="0" t="0" r="0" b="0"/>
          <a:pathLst>
            <a:path>
              <a:moveTo>
                <a:pt x="0" y="0"/>
              </a:moveTo>
              <a:lnTo>
                <a:pt x="0" y="1833636"/>
              </a:lnTo>
              <a:lnTo>
                <a:pt x="342844" y="1833636"/>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F2FD686-4B96-4E90-961D-3F8578F8C453}">
      <dsp:nvSpPr>
        <dsp:cNvPr id="0" name=""/>
        <dsp:cNvSpPr/>
      </dsp:nvSpPr>
      <dsp:spPr>
        <a:xfrm>
          <a:off x="295836" y="1207386"/>
          <a:ext cx="342844" cy="1340381"/>
        </a:xfrm>
        <a:custGeom>
          <a:avLst/>
          <a:gdLst/>
          <a:ahLst/>
          <a:cxnLst/>
          <a:rect l="0" t="0" r="0" b="0"/>
          <a:pathLst>
            <a:path>
              <a:moveTo>
                <a:pt x="0" y="0"/>
              </a:moveTo>
              <a:lnTo>
                <a:pt x="0" y="1340381"/>
              </a:lnTo>
              <a:lnTo>
                <a:pt x="342844" y="134038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626811E-630B-4776-B269-D80AA91087E5}">
      <dsp:nvSpPr>
        <dsp:cNvPr id="0" name=""/>
        <dsp:cNvSpPr/>
      </dsp:nvSpPr>
      <dsp:spPr>
        <a:xfrm>
          <a:off x="295836" y="1207386"/>
          <a:ext cx="342844" cy="847125"/>
        </a:xfrm>
        <a:custGeom>
          <a:avLst/>
          <a:gdLst/>
          <a:ahLst/>
          <a:cxnLst/>
          <a:rect l="0" t="0" r="0" b="0"/>
          <a:pathLst>
            <a:path>
              <a:moveTo>
                <a:pt x="0" y="0"/>
              </a:moveTo>
              <a:lnTo>
                <a:pt x="0" y="847125"/>
              </a:lnTo>
              <a:lnTo>
                <a:pt x="342844" y="84712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12FB5CE-CA05-43F6-82C8-E8310F63E86A}">
      <dsp:nvSpPr>
        <dsp:cNvPr id="0" name=""/>
        <dsp:cNvSpPr/>
      </dsp:nvSpPr>
      <dsp:spPr>
        <a:xfrm>
          <a:off x="295836" y="1207386"/>
          <a:ext cx="342844" cy="353870"/>
        </a:xfrm>
        <a:custGeom>
          <a:avLst/>
          <a:gdLst/>
          <a:ahLst/>
          <a:cxnLst/>
          <a:rect l="0" t="0" r="0" b="0"/>
          <a:pathLst>
            <a:path>
              <a:moveTo>
                <a:pt x="0" y="0"/>
              </a:moveTo>
              <a:lnTo>
                <a:pt x="0" y="353870"/>
              </a:lnTo>
              <a:lnTo>
                <a:pt x="342844" y="35387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0B09104-B5E2-4D1F-9BEE-CACA494E029F}">
      <dsp:nvSpPr>
        <dsp:cNvPr id="0" name=""/>
        <dsp:cNvSpPr/>
      </dsp:nvSpPr>
      <dsp:spPr>
        <a:xfrm>
          <a:off x="678807" y="498499"/>
          <a:ext cx="4985683" cy="210386"/>
        </a:xfrm>
        <a:custGeom>
          <a:avLst/>
          <a:gdLst/>
          <a:ahLst/>
          <a:cxnLst/>
          <a:rect l="0" t="0" r="0" b="0"/>
          <a:pathLst>
            <a:path>
              <a:moveTo>
                <a:pt x="4985683" y="0"/>
              </a:moveTo>
              <a:lnTo>
                <a:pt x="4985683" y="105701"/>
              </a:lnTo>
              <a:lnTo>
                <a:pt x="0" y="105701"/>
              </a:lnTo>
              <a:lnTo>
                <a:pt x="0" y="21038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41526F4-D093-4E9D-BAED-0695FD37EEE8}">
      <dsp:nvSpPr>
        <dsp:cNvPr id="0" name=""/>
        <dsp:cNvSpPr/>
      </dsp:nvSpPr>
      <dsp:spPr>
        <a:xfrm>
          <a:off x="4951995" y="0"/>
          <a:ext cx="1424991" cy="49849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noProof="0" dirty="0"/>
            <a:t>Tokens in C</a:t>
          </a:r>
        </a:p>
      </dsp:txBody>
      <dsp:txXfrm>
        <a:off x="4951995" y="0"/>
        <a:ext cx="1424991" cy="498499"/>
      </dsp:txXfrm>
    </dsp:sp>
    <dsp:sp modelId="{316149DD-4A20-479B-BCF0-4A4887F9049D}">
      <dsp:nvSpPr>
        <dsp:cNvPr id="0" name=""/>
        <dsp:cNvSpPr/>
      </dsp:nvSpPr>
      <dsp:spPr>
        <a:xfrm>
          <a:off x="200093" y="708886"/>
          <a:ext cx="957428" cy="49849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noProof="0" dirty="0"/>
            <a:t>Keywords</a:t>
          </a:r>
        </a:p>
      </dsp:txBody>
      <dsp:txXfrm>
        <a:off x="200093" y="708886"/>
        <a:ext cx="957428" cy="498499"/>
      </dsp:txXfrm>
    </dsp:sp>
    <dsp:sp modelId="{B7050186-4FB5-4A46-BFA1-81A4CAF3AC74}">
      <dsp:nvSpPr>
        <dsp:cNvPr id="0" name=""/>
        <dsp:cNvSpPr/>
      </dsp:nvSpPr>
      <dsp:spPr>
        <a:xfrm>
          <a:off x="638681" y="1419313"/>
          <a:ext cx="1028664" cy="2838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noProof="0" dirty="0"/>
            <a:t>void</a:t>
          </a:r>
        </a:p>
      </dsp:txBody>
      <dsp:txXfrm>
        <a:off x="638681" y="1419313"/>
        <a:ext cx="1028664" cy="283885"/>
      </dsp:txXfrm>
    </dsp:sp>
    <dsp:sp modelId="{FE72D7D6-90BC-428A-9F13-437DFEDD1E5A}">
      <dsp:nvSpPr>
        <dsp:cNvPr id="0" name=""/>
        <dsp:cNvSpPr/>
      </dsp:nvSpPr>
      <dsp:spPr>
        <a:xfrm>
          <a:off x="638681" y="1912569"/>
          <a:ext cx="996999" cy="2838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da-DK" sz="1200" kern="1200" noProof="0" dirty="0" err="1"/>
            <a:t>while</a:t>
          </a:r>
          <a:endParaRPr lang="en-US" sz="1200" kern="1200" noProof="0" dirty="0"/>
        </a:p>
      </dsp:txBody>
      <dsp:txXfrm>
        <a:off x="638681" y="1912569"/>
        <a:ext cx="996999" cy="283885"/>
      </dsp:txXfrm>
    </dsp:sp>
    <dsp:sp modelId="{C2BE18C1-5CCE-47C6-8255-2BEA16B15BB7}">
      <dsp:nvSpPr>
        <dsp:cNvPr id="0" name=""/>
        <dsp:cNvSpPr/>
      </dsp:nvSpPr>
      <dsp:spPr>
        <a:xfrm>
          <a:off x="638681" y="2405824"/>
          <a:ext cx="996999" cy="2838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da-DK" sz="1200" kern="1200" noProof="0" dirty="0" err="1"/>
            <a:t>if</a:t>
          </a:r>
          <a:endParaRPr lang="en-US" sz="1200" kern="1200" noProof="0" dirty="0"/>
        </a:p>
      </dsp:txBody>
      <dsp:txXfrm>
        <a:off x="638681" y="2405824"/>
        <a:ext cx="996999" cy="283885"/>
      </dsp:txXfrm>
    </dsp:sp>
    <dsp:sp modelId="{1E9329F2-5F8B-411F-AFB1-645736719AD2}">
      <dsp:nvSpPr>
        <dsp:cNvPr id="0" name=""/>
        <dsp:cNvSpPr/>
      </dsp:nvSpPr>
      <dsp:spPr>
        <a:xfrm>
          <a:off x="638681" y="2899080"/>
          <a:ext cx="996999" cy="2838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da-DK" sz="1200" kern="1200" noProof="0" dirty="0" err="1"/>
            <a:t>int</a:t>
          </a:r>
          <a:endParaRPr lang="da-DK" sz="1200" kern="1200" noProof="0" dirty="0"/>
        </a:p>
      </dsp:txBody>
      <dsp:txXfrm>
        <a:off x="638681" y="2899080"/>
        <a:ext cx="996999" cy="283885"/>
      </dsp:txXfrm>
    </dsp:sp>
    <dsp:sp modelId="{55DA1A5A-12A0-4BB0-A1B2-14D807FF6FD8}">
      <dsp:nvSpPr>
        <dsp:cNvPr id="0" name=""/>
        <dsp:cNvSpPr/>
      </dsp:nvSpPr>
      <dsp:spPr>
        <a:xfrm>
          <a:off x="638681" y="3392336"/>
          <a:ext cx="996999" cy="2838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da-DK" sz="1200" kern="1200" noProof="0" dirty="0"/>
            <a:t>break</a:t>
          </a:r>
        </a:p>
      </dsp:txBody>
      <dsp:txXfrm>
        <a:off x="638681" y="3392336"/>
        <a:ext cx="996999" cy="283885"/>
      </dsp:txXfrm>
    </dsp:sp>
    <dsp:sp modelId="{9793A294-0BA3-43F6-851A-3E2D432D442C}">
      <dsp:nvSpPr>
        <dsp:cNvPr id="0" name=""/>
        <dsp:cNvSpPr/>
      </dsp:nvSpPr>
      <dsp:spPr>
        <a:xfrm>
          <a:off x="638681" y="3885591"/>
          <a:ext cx="996999" cy="2838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da-DK" sz="1200" kern="1200" noProof="0" dirty="0"/>
            <a:t>…</a:t>
          </a:r>
        </a:p>
      </dsp:txBody>
      <dsp:txXfrm>
        <a:off x="638681" y="3885591"/>
        <a:ext cx="996999" cy="283885"/>
      </dsp:txXfrm>
    </dsp:sp>
    <dsp:sp modelId="{AD6FCBA5-107F-4E39-9D14-0F9C209CE42B}">
      <dsp:nvSpPr>
        <dsp:cNvPr id="0" name=""/>
        <dsp:cNvSpPr/>
      </dsp:nvSpPr>
      <dsp:spPr>
        <a:xfrm>
          <a:off x="2012372" y="711443"/>
          <a:ext cx="989681" cy="49849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noProof="0" dirty="0"/>
            <a:t>Operators</a:t>
          </a:r>
        </a:p>
      </dsp:txBody>
      <dsp:txXfrm>
        <a:off x="2012372" y="711443"/>
        <a:ext cx="989681" cy="498499"/>
      </dsp:txXfrm>
    </dsp:sp>
    <dsp:sp modelId="{F0CECF85-B5C3-4F33-9B57-BF760E7F8936}">
      <dsp:nvSpPr>
        <dsp:cNvPr id="0" name=""/>
        <dsp:cNvSpPr/>
      </dsp:nvSpPr>
      <dsp:spPr>
        <a:xfrm>
          <a:off x="2230441" y="1419313"/>
          <a:ext cx="2364294" cy="2838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noProof="0" dirty="0" err="1"/>
            <a:t>Arithmatic</a:t>
          </a:r>
          <a:r>
            <a:rPr lang="en-US" sz="1200" kern="1200" noProof="0" dirty="0"/>
            <a:t>: +, -, /, *, %</a:t>
          </a:r>
        </a:p>
      </dsp:txBody>
      <dsp:txXfrm>
        <a:off x="2230441" y="1419313"/>
        <a:ext cx="2364294" cy="283885"/>
      </dsp:txXfrm>
    </dsp:sp>
    <dsp:sp modelId="{AFDD2A41-0AC4-4DD3-BF5A-FAA889D200B5}">
      <dsp:nvSpPr>
        <dsp:cNvPr id="0" name=""/>
        <dsp:cNvSpPr/>
      </dsp:nvSpPr>
      <dsp:spPr>
        <a:xfrm>
          <a:off x="2230441" y="1912569"/>
          <a:ext cx="2364294" cy="38283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noProof="0" dirty="0"/>
            <a:t>Relational: &lt;, &lt;=, &gt;, &gt;=, ==, !=</a:t>
          </a:r>
        </a:p>
      </dsp:txBody>
      <dsp:txXfrm>
        <a:off x="2230441" y="1912569"/>
        <a:ext cx="2364294" cy="382837"/>
      </dsp:txXfrm>
    </dsp:sp>
    <dsp:sp modelId="{C588F604-4C71-459E-9996-F4A026851A65}">
      <dsp:nvSpPr>
        <dsp:cNvPr id="0" name=""/>
        <dsp:cNvSpPr/>
      </dsp:nvSpPr>
      <dsp:spPr>
        <a:xfrm>
          <a:off x="2230441" y="2504777"/>
          <a:ext cx="2364294" cy="2838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noProof="0" dirty="0"/>
            <a:t>Logical: &amp;&amp;, ||, !</a:t>
          </a:r>
        </a:p>
      </dsp:txBody>
      <dsp:txXfrm>
        <a:off x="2230441" y="2504777"/>
        <a:ext cx="2364294" cy="283885"/>
      </dsp:txXfrm>
    </dsp:sp>
    <dsp:sp modelId="{7A48EC60-51F3-4E67-AB7D-07B29B70C60D}">
      <dsp:nvSpPr>
        <dsp:cNvPr id="0" name=""/>
        <dsp:cNvSpPr/>
      </dsp:nvSpPr>
      <dsp:spPr>
        <a:xfrm>
          <a:off x="2230441" y="2998032"/>
          <a:ext cx="2364294" cy="2838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noProof="0" dirty="0"/>
            <a:t>Bitwise: &amp;, |, &lt;&lt;, &gt;&gt;, ~, ^</a:t>
          </a:r>
        </a:p>
      </dsp:txBody>
      <dsp:txXfrm>
        <a:off x="2230441" y="2998032"/>
        <a:ext cx="2364294" cy="283885"/>
      </dsp:txXfrm>
    </dsp:sp>
    <dsp:sp modelId="{C25DE249-8875-4463-85D3-99FDECF1277F}">
      <dsp:nvSpPr>
        <dsp:cNvPr id="0" name=""/>
        <dsp:cNvSpPr/>
      </dsp:nvSpPr>
      <dsp:spPr>
        <a:xfrm>
          <a:off x="2230441" y="3491288"/>
          <a:ext cx="2364294" cy="2838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da-DK" sz="1200" kern="1200" noProof="0" dirty="0" err="1"/>
            <a:t>Conditonal</a:t>
          </a:r>
          <a:r>
            <a:rPr lang="da-DK" sz="1200" kern="1200" noProof="0" dirty="0"/>
            <a:t>: ? :</a:t>
          </a:r>
          <a:endParaRPr lang="en-US" sz="1200" kern="1200" noProof="0" dirty="0"/>
        </a:p>
      </dsp:txBody>
      <dsp:txXfrm>
        <a:off x="2230441" y="3491288"/>
        <a:ext cx="2364294" cy="283885"/>
      </dsp:txXfrm>
    </dsp:sp>
    <dsp:sp modelId="{284AAC9C-A343-418C-96D3-0EC938A08886}">
      <dsp:nvSpPr>
        <dsp:cNvPr id="0" name=""/>
        <dsp:cNvSpPr/>
      </dsp:nvSpPr>
      <dsp:spPr>
        <a:xfrm>
          <a:off x="2230441" y="3983003"/>
          <a:ext cx="2364294" cy="40487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da-DK" sz="1200" kern="1200" noProof="0" dirty="0" err="1"/>
            <a:t>Assignment</a:t>
          </a:r>
          <a:r>
            <a:rPr lang="da-DK" sz="1200" kern="1200" noProof="0" dirty="0"/>
            <a:t>: =, +=, -=, *=, /=, %=</a:t>
          </a:r>
          <a:endParaRPr lang="en-US" sz="1200" kern="1200" noProof="0" dirty="0"/>
        </a:p>
      </dsp:txBody>
      <dsp:txXfrm>
        <a:off x="2230441" y="3983003"/>
        <a:ext cx="2364294" cy="404876"/>
      </dsp:txXfrm>
    </dsp:sp>
    <dsp:sp modelId="{ECF10C6A-7C39-40A8-BEE0-63935E4B7D7A}">
      <dsp:nvSpPr>
        <dsp:cNvPr id="0" name=""/>
        <dsp:cNvSpPr/>
      </dsp:nvSpPr>
      <dsp:spPr>
        <a:xfrm>
          <a:off x="4673815" y="708881"/>
          <a:ext cx="842394" cy="49849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noProof="0" dirty="0"/>
            <a:t>Strings</a:t>
          </a:r>
        </a:p>
      </dsp:txBody>
      <dsp:txXfrm>
        <a:off x="4673815" y="708881"/>
        <a:ext cx="842394" cy="498499"/>
      </dsp:txXfrm>
    </dsp:sp>
    <dsp:sp modelId="{0B44B6FA-92BD-4B30-B532-624F03EFA2BF}">
      <dsp:nvSpPr>
        <dsp:cNvPr id="0" name=""/>
        <dsp:cNvSpPr/>
      </dsp:nvSpPr>
      <dsp:spPr>
        <a:xfrm>
          <a:off x="4884414" y="1408775"/>
          <a:ext cx="1028664" cy="54157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noProof="0" dirty="0"/>
            <a:t>"Hello, World!"</a:t>
          </a:r>
        </a:p>
      </dsp:txBody>
      <dsp:txXfrm>
        <a:off x="4884414" y="1408775"/>
        <a:ext cx="1028664" cy="541570"/>
      </dsp:txXfrm>
    </dsp:sp>
    <dsp:sp modelId="{4EA816CB-6AB7-4D30-91D2-E19223664521}">
      <dsp:nvSpPr>
        <dsp:cNvPr id="0" name=""/>
        <dsp:cNvSpPr/>
      </dsp:nvSpPr>
      <dsp:spPr>
        <a:xfrm>
          <a:off x="6095871" y="708886"/>
          <a:ext cx="965285" cy="49849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noProof="0" dirty="0"/>
            <a:t>Constants</a:t>
          </a:r>
        </a:p>
      </dsp:txBody>
      <dsp:txXfrm>
        <a:off x="6095871" y="708886"/>
        <a:ext cx="965285" cy="498499"/>
      </dsp:txXfrm>
    </dsp:sp>
    <dsp:sp modelId="{70190753-20EF-468A-AF58-9CECB07CAC07}">
      <dsp:nvSpPr>
        <dsp:cNvPr id="0" name=""/>
        <dsp:cNvSpPr/>
      </dsp:nvSpPr>
      <dsp:spPr>
        <a:xfrm>
          <a:off x="6337192" y="1416756"/>
          <a:ext cx="1097238" cy="27771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noProof="0" dirty="0"/>
            <a:t>Integer</a:t>
          </a:r>
        </a:p>
      </dsp:txBody>
      <dsp:txXfrm>
        <a:off x="6337192" y="1416756"/>
        <a:ext cx="1097238" cy="277719"/>
      </dsp:txXfrm>
    </dsp:sp>
    <dsp:sp modelId="{66591EBC-DAA4-4B50-99CE-1E8801ECC50E}">
      <dsp:nvSpPr>
        <dsp:cNvPr id="0" name=""/>
        <dsp:cNvSpPr/>
      </dsp:nvSpPr>
      <dsp:spPr>
        <a:xfrm>
          <a:off x="6337192" y="1903845"/>
          <a:ext cx="1097238" cy="27771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noProof="0" dirty="0"/>
            <a:t>Float</a:t>
          </a:r>
        </a:p>
      </dsp:txBody>
      <dsp:txXfrm>
        <a:off x="6337192" y="1903845"/>
        <a:ext cx="1097238" cy="277719"/>
      </dsp:txXfrm>
    </dsp:sp>
    <dsp:sp modelId="{2560D3C0-49B9-4733-B1A3-1F04E90C7D41}">
      <dsp:nvSpPr>
        <dsp:cNvPr id="0" name=""/>
        <dsp:cNvSpPr/>
      </dsp:nvSpPr>
      <dsp:spPr>
        <a:xfrm>
          <a:off x="6337192" y="2390934"/>
          <a:ext cx="1097238" cy="27771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noProof="0" dirty="0"/>
            <a:t>Character</a:t>
          </a:r>
        </a:p>
      </dsp:txBody>
      <dsp:txXfrm>
        <a:off x="6337192" y="2390934"/>
        <a:ext cx="1097238" cy="277719"/>
      </dsp:txXfrm>
    </dsp:sp>
    <dsp:sp modelId="{6E874E0E-CD39-4B8F-8BB1-758447ADE981}">
      <dsp:nvSpPr>
        <dsp:cNvPr id="0" name=""/>
        <dsp:cNvSpPr/>
      </dsp:nvSpPr>
      <dsp:spPr>
        <a:xfrm>
          <a:off x="7593950" y="708886"/>
          <a:ext cx="996999" cy="49849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noProof="0" dirty="0"/>
            <a:t>Special Characters</a:t>
          </a:r>
        </a:p>
      </dsp:txBody>
      <dsp:txXfrm>
        <a:off x="7593950" y="708886"/>
        <a:ext cx="996999" cy="498499"/>
      </dsp:txXfrm>
    </dsp:sp>
    <dsp:sp modelId="{12560C36-BCE1-4E78-ABEE-409BD084B9EA}">
      <dsp:nvSpPr>
        <dsp:cNvPr id="0" name=""/>
        <dsp:cNvSpPr/>
      </dsp:nvSpPr>
      <dsp:spPr>
        <a:xfrm>
          <a:off x="7843200" y="1416756"/>
          <a:ext cx="1425709" cy="65160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da-DK" sz="1400" kern="1200" noProof="0" dirty="0"/>
            <a:t>{}, [], (), \, /, #, …</a:t>
          </a:r>
          <a:endParaRPr lang="en-US" sz="1400" kern="1200" noProof="0" dirty="0"/>
        </a:p>
      </dsp:txBody>
      <dsp:txXfrm>
        <a:off x="7843200" y="1416756"/>
        <a:ext cx="1425709" cy="651609"/>
      </dsp:txXfrm>
    </dsp:sp>
    <dsp:sp modelId="{4DD3E079-E659-4CAA-8BD1-A49E007B995A}">
      <dsp:nvSpPr>
        <dsp:cNvPr id="0" name=""/>
        <dsp:cNvSpPr/>
      </dsp:nvSpPr>
      <dsp:spPr>
        <a:xfrm>
          <a:off x="9468536" y="708886"/>
          <a:ext cx="1314733" cy="49849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noProof="0" dirty="0"/>
            <a:t>Identifies</a:t>
          </a:r>
          <a:br>
            <a:rPr lang="en-US" sz="1400" kern="1200" noProof="0" dirty="0"/>
          </a:br>
          <a:r>
            <a:rPr lang="en-US" sz="1400" kern="1200" noProof="0" dirty="0"/>
            <a:t>(user-defined)</a:t>
          </a:r>
        </a:p>
      </dsp:txBody>
      <dsp:txXfrm>
        <a:off x="9468536" y="708886"/>
        <a:ext cx="1314733" cy="498499"/>
      </dsp:txXfrm>
    </dsp:sp>
    <dsp:sp modelId="{A0A5AC44-05D8-4ED1-B764-B9483CFC86FD}">
      <dsp:nvSpPr>
        <dsp:cNvPr id="0" name=""/>
        <dsp:cNvSpPr/>
      </dsp:nvSpPr>
      <dsp:spPr>
        <a:xfrm>
          <a:off x="9797219" y="1416756"/>
          <a:ext cx="996999" cy="49849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da-DK" sz="1400" kern="1200" noProof="0" dirty="0"/>
            <a:t>Variable </a:t>
          </a:r>
          <a:r>
            <a:rPr lang="da-DK" sz="1400" kern="1200" noProof="0" dirty="0" err="1"/>
            <a:t>names</a:t>
          </a:r>
          <a:endParaRPr lang="en-US" sz="1400" kern="1200" noProof="0" dirty="0"/>
        </a:p>
      </dsp:txBody>
      <dsp:txXfrm>
        <a:off x="9797219" y="1416756"/>
        <a:ext cx="996999" cy="498499"/>
      </dsp:txXfrm>
    </dsp:sp>
    <dsp:sp modelId="{D822EDDF-D7BE-4830-8BE1-464128AA5270}">
      <dsp:nvSpPr>
        <dsp:cNvPr id="0" name=""/>
        <dsp:cNvSpPr/>
      </dsp:nvSpPr>
      <dsp:spPr>
        <a:xfrm>
          <a:off x="9797219" y="2124626"/>
          <a:ext cx="996999" cy="49849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da-DK" sz="1400" kern="1200" noProof="0" dirty="0" err="1"/>
            <a:t>Function</a:t>
          </a:r>
          <a:r>
            <a:rPr lang="da-DK" sz="1400" kern="1200" noProof="0" dirty="0"/>
            <a:t> </a:t>
          </a:r>
          <a:r>
            <a:rPr lang="da-DK" sz="1400" kern="1200" noProof="0" dirty="0" err="1"/>
            <a:t>names</a:t>
          </a:r>
          <a:endParaRPr lang="en-US" sz="1400" kern="1200" noProof="0" dirty="0"/>
        </a:p>
      </dsp:txBody>
      <dsp:txXfrm>
        <a:off x="9797219" y="2124626"/>
        <a:ext cx="996999" cy="49849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257208-B03D-4873-BD72-64C0BFE7BB80}">
      <dsp:nvSpPr>
        <dsp:cNvPr id="0" name=""/>
        <dsp:cNvSpPr/>
      </dsp:nvSpPr>
      <dsp:spPr>
        <a:xfrm>
          <a:off x="9600009" y="1207386"/>
          <a:ext cx="197210" cy="1166489"/>
        </a:xfrm>
        <a:custGeom>
          <a:avLst/>
          <a:gdLst/>
          <a:ahLst/>
          <a:cxnLst/>
          <a:rect l="0" t="0" r="0" b="0"/>
          <a:pathLst>
            <a:path>
              <a:moveTo>
                <a:pt x="0" y="0"/>
              </a:moveTo>
              <a:lnTo>
                <a:pt x="0" y="1166489"/>
              </a:lnTo>
              <a:lnTo>
                <a:pt x="197210" y="116648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0B4E239-EA6D-4AB8-BFBD-3C844A00FCCC}">
      <dsp:nvSpPr>
        <dsp:cNvPr id="0" name=""/>
        <dsp:cNvSpPr/>
      </dsp:nvSpPr>
      <dsp:spPr>
        <a:xfrm>
          <a:off x="9600009" y="1207386"/>
          <a:ext cx="197210" cy="458619"/>
        </a:xfrm>
        <a:custGeom>
          <a:avLst/>
          <a:gdLst/>
          <a:ahLst/>
          <a:cxnLst/>
          <a:rect l="0" t="0" r="0" b="0"/>
          <a:pathLst>
            <a:path>
              <a:moveTo>
                <a:pt x="0" y="0"/>
              </a:moveTo>
              <a:lnTo>
                <a:pt x="0" y="458619"/>
              </a:lnTo>
              <a:lnTo>
                <a:pt x="197210" y="45861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34E8E39-F97B-4FAC-A009-AC9A2E8FD6EA}">
      <dsp:nvSpPr>
        <dsp:cNvPr id="0" name=""/>
        <dsp:cNvSpPr/>
      </dsp:nvSpPr>
      <dsp:spPr>
        <a:xfrm>
          <a:off x="5664491" y="498499"/>
          <a:ext cx="4461411" cy="210386"/>
        </a:xfrm>
        <a:custGeom>
          <a:avLst/>
          <a:gdLst/>
          <a:ahLst/>
          <a:cxnLst/>
          <a:rect l="0" t="0" r="0" b="0"/>
          <a:pathLst>
            <a:path>
              <a:moveTo>
                <a:pt x="0" y="0"/>
              </a:moveTo>
              <a:lnTo>
                <a:pt x="0" y="105701"/>
              </a:lnTo>
              <a:lnTo>
                <a:pt x="4461411" y="105701"/>
              </a:lnTo>
              <a:lnTo>
                <a:pt x="4461411" y="21038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7F2FE89-923D-4F3C-99B5-26302345BAA2}">
      <dsp:nvSpPr>
        <dsp:cNvPr id="0" name=""/>
        <dsp:cNvSpPr/>
      </dsp:nvSpPr>
      <dsp:spPr>
        <a:xfrm>
          <a:off x="7693650" y="1207386"/>
          <a:ext cx="149549" cy="535174"/>
        </a:xfrm>
        <a:custGeom>
          <a:avLst/>
          <a:gdLst/>
          <a:ahLst/>
          <a:cxnLst/>
          <a:rect l="0" t="0" r="0" b="0"/>
          <a:pathLst>
            <a:path>
              <a:moveTo>
                <a:pt x="0" y="0"/>
              </a:moveTo>
              <a:lnTo>
                <a:pt x="0" y="535174"/>
              </a:lnTo>
              <a:lnTo>
                <a:pt x="149549" y="53517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0B8E8F5-5261-4BB8-8351-F41EEE304B89}">
      <dsp:nvSpPr>
        <dsp:cNvPr id="0" name=""/>
        <dsp:cNvSpPr/>
      </dsp:nvSpPr>
      <dsp:spPr>
        <a:xfrm>
          <a:off x="5664491" y="498499"/>
          <a:ext cx="2427958" cy="210386"/>
        </a:xfrm>
        <a:custGeom>
          <a:avLst/>
          <a:gdLst/>
          <a:ahLst/>
          <a:cxnLst/>
          <a:rect l="0" t="0" r="0" b="0"/>
          <a:pathLst>
            <a:path>
              <a:moveTo>
                <a:pt x="0" y="0"/>
              </a:moveTo>
              <a:lnTo>
                <a:pt x="0" y="105701"/>
              </a:lnTo>
              <a:lnTo>
                <a:pt x="2427958" y="105701"/>
              </a:lnTo>
              <a:lnTo>
                <a:pt x="2427958" y="21038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02A68B2-BD1F-469F-95C3-E963CE3879AA}">
      <dsp:nvSpPr>
        <dsp:cNvPr id="0" name=""/>
        <dsp:cNvSpPr/>
      </dsp:nvSpPr>
      <dsp:spPr>
        <a:xfrm>
          <a:off x="6192399" y="1207386"/>
          <a:ext cx="144792" cy="1322407"/>
        </a:xfrm>
        <a:custGeom>
          <a:avLst/>
          <a:gdLst/>
          <a:ahLst/>
          <a:cxnLst/>
          <a:rect l="0" t="0" r="0" b="0"/>
          <a:pathLst>
            <a:path>
              <a:moveTo>
                <a:pt x="0" y="0"/>
              </a:moveTo>
              <a:lnTo>
                <a:pt x="0" y="1322407"/>
              </a:lnTo>
              <a:lnTo>
                <a:pt x="144792" y="132240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2CC8CFF-2ACE-4287-8A38-FE0B19AB0E8A}">
      <dsp:nvSpPr>
        <dsp:cNvPr id="0" name=""/>
        <dsp:cNvSpPr/>
      </dsp:nvSpPr>
      <dsp:spPr>
        <a:xfrm>
          <a:off x="6192399" y="1207386"/>
          <a:ext cx="144792" cy="835318"/>
        </a:xfrm>
        <a:custGeom>
          <a:avLst/>
          <a:gdLst/>
          <a:ahLst/>
          <a:cxnLst/>
          <a:rect l="0" t="0" r="0" b="0"/>
          <a:pathLst>
            <a:path>
              <a:moveTo>
                <a:pt x="0" y="0"/>
              </a:moveTo>
              <a:lnTo>
                <a:pt x="0" y="835318"/>
              </a:lnTo>
              <a:lnTo>
                <a:pt x="144792" y="835318"/>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A297940-E560-43F1-B899-D90CAFEFF9F9}">
      <dsp:nvSpPr>
        <dsp:cNvPr id="0" name=""/>
        <dsp:cNvSpPr/>
      </dsp:nvSpPr>
      <dsp:spPr>
        <a:xfrm>
          <a:off x="6192399" y="1207386"/>
          <a:ext cx="144792" cy="348229"/>
        </a:xfrm>
        <a:custGeom>
          <a:avLst/>
          <a:gdLst/>
          <a:ahLst/>
          <a:cxnLst/>
          <a:rect l="0" t="0" r="0" b="0"/>
          <a:pathLst>
            <a:path>
              <a:moveTo>
                <a:pt x="0" y="0"/>
              </a:moveTo>
              <a:lnTo>
                <a:pt x="0" y="348229"/>
              </a:lnTo>
              <a:lnTo>
                <a:pt x="144792" y="34822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30796C7-D7C4-4878-AB65-50CA96A8AD01}">
      <dsp:nvSpPr>
        <dsp:cNvPr id="0" name=""/>
        <dsp:cNvSpPr/>
      </dsp:nvSpPr>
      <dsp:spPr>
        <a:xfrm>
          <a:off x="5664491" y="498499"/>
          <a:ext cx="914021" cy="210386"/>
        </a:xfrm>
        <a:custGeom>
          <a:avLst/>
          <a:gdLst/>
          <a:ahLst/>
          <a:cxnLst/>
          <a:rect l="0" t="0" r="0" b="0"/>
          <a:pathLst>
            <a:path>
              <a:moveTo>
                <a:pt x="0" y="0"/>
              </a:moveTo>
              <a:lnTo>
                <a:pt x="0" y="105701"/>
              </a:lnTo>
              <a:lnTo>
                <a:pt x="914021" y="105701"/>
              </a:lnTo>
              <a:lnTo>
                <a:pt x="914021" y="21038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EC49BDC-1198-492C-A48D-927DDAE0DB7E}">
      <dsp:nvSpPr>
        <dsp:cNvPr id="0" name=""/>
        <dsp:cNvSpPr/>
      </dsp:nvSpPr>
      <dsp:spPr>
        <a:xfrm>
          <a:off x="4758055" y="1207381"/>
          <a:ext cx="126359" cy="472179"/>
        </a:xfrm>
        <a:custGeom>
          <a:avLst/>
          <a:gdLst/>
          <a:ahLst/>
          <a:cxnLst/>
          <a:rect l="0" t="0" r="0" b="0"/>
          <a:pathLst>
            <a:path>
              <a:moveTo>
                <a:pt x="0" y="0"/>
              </a:moveTo>
              <a:lnTo>
                <a:pt x="0" y="472179"/>
              </a:lnTo>
              <a:lnTo>
                <a:pt x="126359" y="47217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6F73F54-7CB1-4ACE-9038-DE46166D4079}">
      <dsp:nvSpPr>
        <dsp:cNvPr id="0" name=""/>
        <dsp:cNvSpPr/>
      </dsp:nvSpPr>
      <dsp:spPr>
        <a:xfrm>
          <a:off x="5095012" y="498499"/>
          <a:ext cx="569478" cy="210381"/>
        </a:xfrm>
        <a:custGeom>
          <a:avLst/>
          <a:gdLst/>
          <a:ahLst/>
          <a:cxnLst/>
          <a:rect l="0" t="0" r="0" b="0"/>
          <a:pathLst>
            <a:path>
              <a:moveTo>
                <a:pt x="569478" y="0"/>
              </a:moveTo>
              <a:lnTo>
                <a:pt x="569478" y="105696"/>
              </a:lnTo>
              <a:lnTo>
                <a:pt x="0" y="105696"/>
              </a:lnTo>
              <a:lnTo>
                <a:pt x="0" y="21038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B7F34E6-B5A3-4846-A04C-EBACBE647391}">
      <dsp:nvSpPr>
        <dsp:cNvPr id="0" name=""/>
        <dsp:cNvSpPr/>
      </dsp:nvSpPr>
      <dsp:spPr>
        <a:xfrm>
          <a:off x="2111340" y="1209943"/>
          <a:ext cx="119100" cy="2975498"/>
        </a:xfrm>
        <a:custGeom>
          <a:avLst/>
          <a:gdLst/>
          <a:ahLst/>
          <a:cxnLst/>
          <a:rect l="0" t="0" r="0" b="0"/>
          <a:pathLst>
            <a:path>
              <a:moveTo>
                <a:pt x="0" y="0"/>
              </a:moveTo>
              <a:lnTo>
                <a:pt x="0" y="2975498"/>
              </a:lnTo>
              <a:lnTo>
                <a:pt x="119100" y="2975498"/>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6F40902-B653-4C40-B079-EF437F4745FD}">
      <dsp:nvSpPr>
        <dsp:cNvPr id="0" name=""/>
        <dsp:cNvSpPr/>
      </dsp:nvSpPr>
      <dsp:spPr>
        <a:xfrm>
          <a:off x="2111340" y="1209943"/>
          <a:ext cx="119100" cy="2423287"/>
        </a:xfrm>
        <a:custGeom>
          <a:avLst/>
          <a:gdLst/>
          <a:ahLst/>
          <a:cxnLst/>
          <a:rect l="0" t="0" r="0" b="0"/>
          <a:pathLst>
            <a:path>
              <a:moveTo>
                <a:pt x="0" y="0"/>
              </a:moveTo>
              <a:lnTo>
                <a:pt x="0" y="2423287"/>
              </a:lnTo>
              <a:lnTo>
                <a:pt x="119100" y="242328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3EBAFE2-1374-43BD-84BD-A23B5ABD6892}">
      <dsp:nvSpPr>
        <dsp:cNvPr id="0" name=""/>
        <dsp:cNvSpPr/>
      </dsp:nvSpPr>
      <dsp:spPr>
        <a:xfrm>
          <a:off x="2111340" y="1209943"/>
          <a:ext cx="119100" cy="1930031"/>
        </a:xfrm>
        <a:custGeom>
          <a:avLst/>
          <a:gdLst/>
          <a:ahLst/>
          <a:cxnLst/>
          <a:rect l="0" t="0" r="0" b="0"/>
          <a:pathLst>
            <a:path>
              <a:moveTo>
                <a:pt x="0" y="0"/>
              </a:moveTo>
              <a:lnTo>
                <a:pt x="0" y="1930031"/>
              </a:lnTo>
              <a:lnTo>
                <a:pt x="119100" y="193003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CEE59DD-550B-4A18-A1AD-9EB62E296F19}">
      <dsp:nvSpPr>
        <dsp:cNvPr id="0" name=""/>
        <dsp:cNvSpPr/>
      </dsp:nvSpPr>
      <dsp:spPr>
        <a:xfrm>
          <a:off x="2111340" y="1209943"/>
          <a:ext cx="119100" cy="1436776"/>
        </a:xfrm>
        <a:custGeom>
          <a:avLst/>
          <a:gdLst/>
          <a:ahLst/>
          <a:cxnLst/>
          <a:rect l="0" t="0" r="0" b="0"/>
          <a:pathLst>
            <a:path>
              <a:moveTo>
                <a:pt x="0" y="0"/>
              </a:moveTo>
              <a:lnTo>
                <a:pt x="0" y="1436776"/>
              </a:lnTo>
              <a:lnTo>
                <a:pt x="119100" y="1436776"/>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1AD8570-E912-4D3B-AC56-457AA1D5E4F8}">
      <dsp:nvSpPr>
        <dsp:cNvPr id="0" name=""/>
        <dsp:cNvSpPr/>
      </dsp:nvSpPr>
      <dsp:spPr>
        <a:xfrm>
          <a:off x="2111340" y="1209943"/>
          <a:ext cx="119100" cy="894044"/>
        </a:xfrm>
        <a:custGeom>
          <a:avLst/>
          <a:gdLst/>
          <a:ahLst/>
          <a:cxnLst/>
          <a:rect l="0" t="0" r="0" b="0"/>
          <a:pathLst>
            <a:path>
              <a:moveTo>
                <a:pt x="0" y="0"/>
              </a:moveTo>
              <a:lnTo>
                <a:pt x="0" y="894044"/>
              </a:lnTo>
              <a:lnTo>
                <a:pt x="119100" y="89404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A2A5E04-0027-4083-A33C-78B5179ABE16}">
      <dsp:nvSpPr>
        <dsp:cNvPr id="0" name=""/>
        <dsp:cNvSpPr/>
      </dsp:nvSpPr>
      <dsp:spPr>
        <a:xfrm>
          <a:off x="2111340" y="1209943"/>
          <a:ext cx="119100" cy="351312"/>
        </a:xfrm>
        <a:custGeom>
          <a:avLst/>
          <a:gdLst/>
          <a:ahLst/>
          <a:cxnLst/>
          <a:rect l="0" t="0" r="0" b="0"/>
          <a:pathLst>
            <a:path>
              <a:moveTo>
                <a:pt x="0" y="0"/>
              </a:moveTo>
              <a:lnTo>
                <a:pt x="0" y="351312"/>
              </a:lnTo>
              <a:lnTo>
                <a:pt x="119100" y="35131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FFDA1A9-194B-48AB-A17E-DD23F9DA92B1}">
      <dsp:nvSpPr>
        <dsp:cNvPr id="0" name=""/>
        <dsp:cNvSpPr/>
      </dsp:nvSpPr>
      <dsp:spPr>
        <a:xfrm>
          <a:off x="2507213" y="498499"/>
          <a:ext cx="3157278" cy="212944"/>
        </a:xfrm>
        <a:custGeom>
          <a:avLst/>
          <a:gdLst/>
          <a:ahLst/>
          <a:cxnLst/>
          <a:rect l="0" t="0" r="0" b="0"/>
          <a:pathLst>
            <a:path>
              <a:moveTo>
                <a:pt x="3157278" y="0"/>
              </a:moveTo>
              <a:lnTo>
                <a:pt x="3157278" y="108259"/>
              </a:lnTo>
              <a:lnTo>
                <a:pt x="0" y="108259"/>
              </a:lnTo>
              <a:lnTo>
                <a:pt x="0" y="21294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FBDAC58-D7BD-46EE-BAED-22A50B73501E}">
      <dsp:nvSpPr>
        <dsp:cNvPr id="0" name=""/>
        <dsp:cNvSpPr/>
      </dsp:nvSpPr>
      <dsp:spPr>
        <a:xfrm>
          <a:off x="295836" y="1207386"/>
          <a:ext cx="342844" cy="2820148"/>
        </a:xfrm>
        <a:custGeom>
          <a:avLst/>
          <a:gdLst/>
          <a:ahLst/>
          <a:cxnLst/>
          <a:rect l="0" t="0" r="0" b="0"/>
          <a:pathLst>
            <a:path>
              <a:moveTo>
                <a:pt x="0" y="0"/>
              </a:moveTo>
              <a:lnTo>
                <a:pt x="0" y="2820148"/>
              </a:lnTo>
              <a:lnTo>
                <a:pt x="342844" y="2820148"/>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35B8903-3443-499B-86F0-E2540D049C8F}">
      <dsp:nvSpPr>
        <dsp:cNvPr id="0" name=""/>
        <dsp:cNvSpPr/>
      </dsp:nvSpPr>
      <dsp:spPr>
        <a:xfrm>
          <a:off x="295836" y="1207386"/>
          <a:ext cx="342844" cy="2326892"/>
        </a:xfrm>
        <a:custGeom>
          <a:avLst/>
          <a:gdLst/>
          <a:ahLst/>
          <a:cxnLst/>
          <a:rect l="0" t="0" r="0" b="0"/>
          <a:pathLst>
            <a:path>
              <a:moveTo>
                <a:pt x="0" y="0"/>
              </a:moveTo>
              <a:lnTo>
                <a:pt x="0" y="2326892"/>
              </a:lnTo>
              <a:lnTo>
                <a:pt x="342844" y="232689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4BB7E4F-FCC3-4EC9-BAE8-703F3D86DC4F}">
      <dsp:nvSpPr>
        <dsp:cNvPr id="0" name=""/>
        <dsp:cNvSpPr/>
      </dsp:nvSpPr>
      <dsp:spPr>
        <a:xfrm>
          <a:off x="295836" y="1207386"/>
          <a:ext cx="342844" cy="1833636"/>
        </a:xfrm>
        <a:custGeom>
          <a:avLst/>
          <a:gdLst/>
          <a:ahLst/>
          <a:cxnLst/>
          <a:rect l="0" t="0" r="0" b="0"/>
          <a:pathLst>
            <a:path>
              <a:moveTo>
                <a:pt x="0" y="0"/>
              </a:moveTo>
              <a:lnTo>
                <a:pt x="0" y="1833636"/>
              </a:lnTo>
              <a:lnTo>
                <a:pt x="342844" y="1833636"/>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F2FD686-4B96-4E90-961D-3F8578F8C453}">
      <dsp:nvSpPr>
        <dsp:cNvPr id="0" name=""/>
        <dsp:cNvSpPr/>
      </dsp:nvSpPr>
      <dsp:spPr>
        <a:xfrm>
          <a:off x="295836" y="1207386"/>
          <a:ext cx="342844" cy="1340381"/>
        </a:xfrm>
        <a:custGeom>
          <a:avLst/>
          <a:gdLst/>
          <a:ahLst/>
          <a:cxnLst/>
          <a:rect l="0" t="0" r="0" b="0"/>
          <a:pathLst>
            <a:path>
              <a:moveTo>
                <a:pt x="0" y="0"/>
              </a:moveTo>
              <a:lnTo>
                <a:pt x="0" y="1340381"/>
              </a:lnTo>
              <a:lnTo>
                <a:pt x="342844" y="134038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626811E-630B-4776-B269-D80AA91087E5}">
      <dsp:nvSpPr>
        <dsp:cNvPr id="0" name=""/>
        <dsp:cNvSpPr/>
      </dsp:nvSpPr>
      <dsp:spPr>
        <a:xfrm>
          <a:off x="295836" y="1207386"/>
          <a:ext cx="342844" cy="847125"/>
        </a:xfrm>
        <a:custGeom>
          <a:avLst/>
          <a:gdLst/>
          <a:ahLst/>
          <a:cxnLst/>
          <a:rect l="0" t="0" r="0" b="0"/>
          <a:pathLst>
            <a:path>
              <a:moveTo>
                <a:pt x="0" y="0"/>
              </a:moveTo>
              <a:lnTo>
                <a:pt x="0" y="847125"/>
              </a:lnTo>
              <a:lnTo>
                <a:pt x="342844" y="84712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12FB5CE-CA05-43F6-82C8-E8310F63E86A}">
      <dsp:nvSpPr>
        <dsp:cNvPr id="0" name=""/>
        <dsp:cNvSpPr/>
      </dsp:nvSpPr>
      <dsp:spPr>
        <a:xfrm>
          <a:off x="295836" y="1207386"/>
          <a:ext cx="342844" cy="353870"/>
        </a:xfrm>
        <a:custGeom>
          <a:avLst/>
          <a:gdLst/>
          <a:ahLst/>
          <a:cxnLst/>
          <a:rect l="0" t="0" r="0" b="0"/>
          <a:pathLst>
            <a:path>
              <a:moveTo>
                <a:pt x="0" y="0"/>
              </a:moveTo>
              <a:lnTo>
                <a:pt x="0" y="353870"/>
              </a:lnTo>
              <a:lnTo>
                <a:pt x="342844" y="35387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0B09104-B5E2-4D1F-9BEE-CACA494E029F}">
      <dsp:nvSpPr>
        <dsp:cNvPr id="0" name=""/>
        <dsp:cNvSpPr/>
      </dsp:nvSpPr>
      <dsp:spPr>
        <a:xfrm>
          <a:off x="678807" y="498499"/>
          <a:ext cx="4985683" cy="210386"/>
        </a:xfrm>
        <a:custGeom>
          <a:avLst/>
          <a:gdLst/>
          <a:ahLst/>
          <a:cxnLst/>
          <a:rect l="0" t="0" r="0" b="0"/>
          <a:pathLst>
            <a:path>
              <a:moveTo>
                <a:pt x="4985683" y="0"/>
              </a:moveTo>
              <a:lnTo>
                <a:pt x="4985683" y="105701"/>
              </a:lnTo>
              <a:lnTo>
                <a:pt x="0" y="105701"/>
              </a:lnTo>
              <a:lnTo>
                <a:pt x="0" y="21038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41526F4-D093-4E9D-BAED-0695FD37EEE8}">
      <dsp:nvSpPr>
        <dsp:cNvPr id="0" name=""/>
        <dsp:cNvSpPr/>
      </dsp:nvSpPr>
      <dsp:spPr>
        <a:xfrm>
          <a:off x="4951995" y="0"/>
          <a:ext cx="1424991" cy="49849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noProof="0" dirty="0"/>
            <a:t>Tokens in C</a:t>
          </a:r>
        </a:p>
      </dsp:txBody>
      <dsp:txXfrm>
        <a:off x="4951995" y="0"/>
        <a:ext cx="1424991" cy="498499"/>
      </dsp:txXfrm>
    </dsp:sp>
    <dsp:sp modelId="{316149DD-4A20-479B-BCF0-4A4887F9049D}">
      <dsp:nvSpPr>
        <dsp:cNvPr id="0" name=""/>
        <dsp:cNvSpPr/>
      </dsp:nvSpPr>
      <dsp:spPr>
        <a:xfrm>
          <a:off x="200093" y="708886"/>
          <a:ext cx="957428" cy="49849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noProof="0" dirty="0"/>
            <a:t>Keywords</a:t>
          </a:r>
        </a:p>
      </dsp:txBody>
      <dsp:txXfrm>
        <a:off x="200093" y="708886"/>
        <a:ext cx="957428" cy="498499"/>
      </dsp:txXfrm>
    </dsp:sp>
    <dsp:sp modelId="{B7050186-4FB5-4A46-BFA1-81A4CAF3AC74}">
      <dsp:nvSpPr>
        <dsp:cNvPr id="0" name=""/>
        <dsp:cNvSpPr/>
      </dsp:nvSpPr>
      <dsp:spPr>
        <a:xfrm>
          <a:off x="638681" y="1419313"/>
          <a:ext cx="1028664" cy="2838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noProof="0" dirty="0"/>
            <a:t>void</a:t>
          </a:r>
        </a:p>
      </dsp:txBody>
      <dsp:txXfrm>
        <a:off x="638681" y="1419313"/>
        <a:ext cx="1028664" cy="283885"/>
      </dsp:txXfrm>
    </dsp:sp>
    <dsp:sp modelId="{FE72D7D6-90BC-428A-9F13-437DFEDD1E5A}">
      <dsp:nvSpPr>
        <dsp:cNvPr id="0" name=""/>
        <dsp:cNvSpPr/>
      </dsp:nvSpPr>
      <dsp:spPr>
        <a:xfrm>
          <a:off x="638681" y="1912569"/>
          <a:ext cx="996999" cy="2838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da-DK" sz="1200" kern="1200" noProof="0" dirty="0" err="1"/>
            <a:t>while</a:t>
          </a:r>
          <a:endParaRPr lang="en-US" sz="1200" kern="1200" noProof="0" dirty="0"/>
        </a:p>
      </dsp:txBody>
      <dsp:txXfrm>
        <a:off x="638681" y="1912569"/>
        <a:ext cx="996999" cy="283885"/>
      </dsp:txXfrm>
    </dsp:sp>
    <dsp:sp modelId="{C2BE18C1-5CCE-47C6-8255-2BEA16B15BB7}">
      <dsp:nvSpPr>
        <dsp:cNvPr id="0" name=""/>
        <dsp:cNvSpPr/>
      </dsp:nvSpPr>
      <dsp:spPr>
        <a:xfrm>
          <a:off x="638681" y="2405824"/>
          <a:ext cx="996999" cy="2838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da-DK" sz="1200" kern="1200" noProof="0" dirty="0" err="1"/>
            <a:t>if</a:t>
          </a:r>
          <a:endParaRPr lang="en-US" sz="1200" kern="1200" noProof="0" dirty="0"/>
        </a:p>
      </dsp:txBody>
      <dsp:txXfrm>
        <a:off x="638681" y="2405824"/>
        <a:ext cx="996999" cy="283885"/>
      </dsp:txXfrm>
    </dsp:sp>
    <dsp:sp modelId="{1E9329F2-5F8B-411F-AFB1-645736719AD2}">
      <dsp:nvSpPr>
        <dsp:cNvPr id="0" name=""/>
        <dsp:cNvSpPr/>
      </dsp:nvSpPr>
      <dsp:spPr>
        <a:xfrm>
          <a:off x="638681" y="2899080"/>
          <a:ext cx="996999" cy="2838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da-DK" sz="1200" kern="1200" noProof="0" dirty="0" err="1"/>
            <a:t>int</a:t>
          </a:r>
          <a:endParaRPr lang="da-DK" sz="1200" kern="1200" noProof="0" dirty="0"/>
        </a:p>
      </dsp:txBody>
      <dsp:txXfrm>
        <a:off x="638681" y="2899080"/>
        <a:ext cx="996999" cy="283885"/>
      </dsp:txXfrm>
    </dsp:sp>
    <dsp:sp modelId="{55DA1A5A-12A0-4BB0-A1B2-14D807FF6FD8}">
      <dsp:nvSpPr>
        <dsp:cNvPr id="0" name=""/>
        <dsp:cNvSpPr/>
      </dsp:nvSpPr>
      <dsp:spPr>
        <a:xfrm>
          <a:off x="638681" y="3392336"/>
          <a:ext cx="996999" cy="2838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da-DK" sz="1200" kern="1200" noProof="0" dirty="0"/>
            <a:t>break</a:t>
          </a:r>
        </a:p>
      </dsp:txBody>
      <dsp:txXfrm>
        <a:off x="638681" y="3392336"/>
        <a:ext cx="996999" cy="283885"/>
      </dsp:txXfrm>
    </dsp:sp>
    <dsp:sp modelId="{9793A294-0BA3-43F6-851A-3E2D432D442C}">
      <dsp:nvSpPr>
        <dsp:cNvPr id="0" name=""/>
        <dsp:cNvSpPr/>
      </dsp:nvSpPr>
      <dsp:spPr>
        <a:xfrm>
          <a:off x="638681" y="3885591"/>
          <a:ext cx="996999" cy="2838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da-DK" sz="1200" kern="1200" noProof="0" dirty="0"/>
            <a:t>…</a:t>
          </a:r>
        </a:p>
      </dsp:txBody>
      <dsp:txXfrm>
        <a:off x="638681" y="3885591"/>
        <a:ext cx="996999" cy="283885"/>
      </dsp:txXfrm>
    </dsp:sp>
    <dsp:sp modelId="{AD6FCBA5-107F-4E39-9D14-0F9C209CE42B}">
      <dsp:nvSpPr>
        <dsp:cNvPr id="0" name=""/>
        <dsp:cNvSpPr/>
      </dsp:nvSpPr>
      <dsp:spPr>
        <a:xfrm>
          <a:off x="2012372" y="711443"/>
          <a:ext cx="989681" cy="49849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noProof="0" dirty="0"/>
            <a:t>Operators</a:t>
          </a:r>
        </a:p>
      </dsp:txBody>
      <dsp:txXfrm>
        <a:off x="2012372" y="711443"/>
        <a:ext cx="989681" cy="498499"/>
      </dsp:txXfrm>
    </dsp:sp>
    <dsp:sp modelId="{F0CECF85-B5C3-4F33-9B57-BF760E7F8936}">
      <dsp:nvSpPr>
        <dsp:cNvPr id="0" name=""/>
        <dsp:cNvSpPr/>
      </dsp:nvSpPr>
      <dsp:spPr>
        <a:xfrm>
          <a:off x="2230441" y="1419313"/>
          <a:ext cx="2364294" cy="2838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noProof="0" dirty="0" err="1"/>
            <a:t>Arithmatic</a:t>
          </a:r>
          <a:r>
            <a:rPr lang="en-US" sz="1200" kern="1200" noProof="0" dirty="0"/>
            <a:t>: +, -, /, *, %</a:t>
          </a:r>
        </a:p>
      </dsp:txBody>
      <dsp:txXfrm>
        <a:off x="2230441" y="1419313"/>
        <a:ext cx="2364294" cy="283885"/>
      </dsp:txXfrm>
    </dsp:sp>
    <dsp:sp modelId="{AFDD2A41-0AC4-4DD3-BF5A-FAA889D200B5}">
      <dsp:nvSpPr>
        <dsp:cNvPr id="0" name=""/>
        <dsp:cNvSpPr/>
      </dsp:nvSpPr>
      <dsp:spPr>
        <a:xfrm>
          <a:off x="2230441" y="1912569"/>
          <a:ext cx="2364294" cy="38283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noProof="0" dirty="0"/>
            <a:t>Relational: &lt;, &lt;=, &gt;, &gt;=, ==, !=</a:t>
          </a:r>
        </a:p>
      </dsp:txBody>
      <dsp:txXfrm>
        <a:off x="2230441" y="1912569"/>
        <a:ext cx="2364294" cy="382837"/>
      </dsp:txXfrm>
    </dsp:sp>
    <dsp:sp modelId="{C588F604-4C71-459E-9996-F4A026851A65}">
      <dsp:nvSpPr>
        <dsp:cNvPr id="0" name=""/>
        <dsp:cNvSpPr/>
      </dsp:nvSpPr>
      <dsp:spPr>
        <a:xfrm>
          <a:off x="2230441" y="2504777"/>
          <a:ext cx="2364294" cy="2838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noProof="0" dirty="0"/>
            <a:t>Logical: &amp;&amp;, ||, !</a:t>
          </a:r>
        </a:p>
      </dsp:txBody>
      <dsp:txXfrm>
        <a:off x="2230441" y="2504777"/>
        <a:ext cx="2364294" cy="283885"/>
      </dsp:txXfrm>
    </dsp:sp>
    <dsp:sp modelId="{7A48EC60-51F3-4E67-AB7D-07B29B70C60D}">
      <dsp:nvSpPr>
        <dsp:cNvPr id="0" name=""/>
        <dsp:cNvSpPr/>
      </dsp:nvSpPr>
      <dsp:spPr>
        <a:xfrm>
          <a:off x="2230441" y="2998032"/>
          <a:ext cx="2364294" cy="2838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noProof="0" dirty="0"/>
            <a:t>Bitwise: &amp;, |, &lt;&lt;, &gt;&gt;, ~, ^</a:t>
          </a:r>
        </a:p>
      </dsp:txBody>
      <dsp:txXfrm>
        <a:off x="2230441" y="2998032"/>
        <a:ext cx="2364294" cy="283885"/>
      </dsp:txXfrm>
    </dsp:sp>
    <dsp:sp modelId="{C25DE249-8875-4463-85D3-99FDECF1277F}">
      <dsp:nvSpPr>
        <dsp:cNvPr id="0" name=""/>
        <dsp:cNvSpPr/>
      </dsp:nvSpPr>
      <dsp:spPr>
        <a:xfrm>
          <a:off x="2230441" y="3491288"/>
          <a:ext cx="2364294" cy="2838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da-DK" sz="1200" kern="1200" noProof="0" dirty="0" err="1"/>
            <a:t>Conditonal</a:t>
          </a:r>
          <a:r>
            <a:rPr lang="da-DK" sz="1200" kern="1200" noProof="0" dirty="0"/>
            <a:t>: ? :</a:t>
          </a:r>
          <a:endParaRPr lang="en-US" sz="1200" kern="1200" noProof="0" dirty="0"/>
        </a:p>
      </dsp:txBody>
      <dsp:txXfrm>
        <a:off x="2230441" y="3491288"/>
        <a:ext cx="2364294" cy="283885"/>
      </dsp:txXfrm>
    </dsp:sp>
    <dsp:sp modelId="{284AAC9C-A343-418C-96D3-0EC938A08886}">
      <dsp:nvSpPr>
        <dsp:cNvPr id="0" name=""/>
        <dsp:cNvSpPr/>
      </dsp:nvSpPr>
      <dsp:spPr>
        <a:xfrm>
          <a:off x="2230441" y="3983003"/>
          <a:ext cx="2364294" cy="40487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da-DK" sz="1200" kern="1200" noProof="0" dirty="0" err="1"/>
            <a:t>Assignment</a:t>
          </a:r>
          <a:r>
            <a:rPr lang="da-DK" sz="1200" kern="1200" noProof="0" dirty="0"/>
            <a:t>: =, +=, -=, *=, /=, %=</a:t>
          </a:r>
          <a:endParaRPr lang="en-US" sz="1200" kern="1200" noProof="0" dirty="0"/>
        </a:p>
      </dsp:txBody>
      <dsp:txXfrm>
        <a:off x="2230441" y="3983003"/>
        <a:ext cx="2364294" cy="404876"/>
      </dsp:txXfrm>
    </dsp:sp>
    <dsp:sp modelId="{ECF10C6A-7C39-40A8-BEE0-63935E4B7D7A}">
      <dsp:nvSpPr>
        <dsp:cNvPr id="0" name=""/>
        <dsp:cNvSpPr/>
      </dsp:nvSpPr>
      <dsp:spPr>
        <a:xfrm>
          <a:off x="4673815" y="708881"/>
          <a:ext cx="842394" cy="49849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noProof="0" dirty="0"/>
            <a:t>Strings</a:t>
          </a:r>
        </a:p>
      </dsp:txBody>
      <dsp:txXfrm>
        <a:off x="4673815" y="708881"/>
        <a:ext cx="842394" cy="498499"/>
      </dsp:txXfrm>
    </dsp:sp>
    <dsp:sp modelId="{0B44B6FA-92BD-4B30-B532-624F03EFA2BF}">
      <dsp:nvSpPr>
        <dsp:cNvPr id="0" name=""/>
        <dsp:cNvSpPr/>
      </dsp:nvSpPr>
      <dsp:spPr>
        <a:xfrm>
          <a:off x="4884414" y="1408775"/>
          <a:ext cx="1028664" cy="54157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noProof="0" dirty="0"/>
            <a:t>"Hello, World!"</a:t>
          </a:r>
        </a:p>
      </dsp:txBody>
      <dsp:txXfrm>
        <a:off x="4884414" y="1408775"/>
        <a:ext cx="1028664" cy="541570"/>
      </dsp:txXfrm>
    </dsp:sp>
    <dsp:sp modelId="{4EA816CB-6AB7-4D30-91D2-E19223664521}">
      <dsp:nvSpPr>
        <dsp:cNvPr id="0" name=""/>
        <dsp:cNvSpPr/>
      </dsp:nvSpPr>
      <dsp:spPr>
        <a:xfrm>
          <a:off x="6095871" y="708886"/>
          <a:ext cx="965285" cy="49849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noProof="0" dirty="0"/>
            <a:t>Constants</a:t>
          </a:r>
        </a:p>
      </dsp:txBody>
      <dsp:txXfrm>
        <a:off x="6095871" y="708886"/>
        <a:ext cx="965285" cy="498499"/>
      </dsp:txXfrm>
    </dsp:sp>
    <dsp:sp modelId="{70190753-20EF-468A-AF58-9CECB07CAC07}">
      <dsp:nvSpPr>
        <dsp:cNvPr id="0" name=""/>
        <dsp:cNvSpPr/>
      </dsp:nvSpPr>
      <dsp:spPr>
        <a:xfrm>
          <a:off x="6337192" y="1416756"/>
          <a:ext cx="1097238" cy="27771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noProof="0" dirty="0"/>
            <a:t>Integer</a:t>
          </a:r>
        </a:p>
      </dsp:txBody>
      <dsp:txXfrm>
        <a:off x="6337192" y="1416756"/>
        <a:ext cx="1097238" cy="277719"/>
      </dsp:txXfrm>
    </dsp:sp>
    <dsp:sp modelId="{66591EBC-DAA4-4B50-99CE-1E8801ECC50E}">
      <dsp:nvSpPr>
        <dsp:cNvPr id="0" name=""/>
        <dsp:cNvSpPr/>
      </dsp:nvSpPr>
      <dsp:spPr>
        <a:xfrm>
          <a:off x="6337192" y="1903845"/>
          <a:ext cx="1097238" cy="27771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noProof="0" dirty="0"/>
            <a:t>Float</a:t>
          </a:r>
        </a:p>
      </dsp:txBody>
      <dsp:txXfrm>
        <a:off x="6337192" y="1903845"/>
        <a:ext cx="1097238" cy="277719"/>
      </dsp:txXfrm>
    </dsp:sp>
    <dsp:sp modelId="{2560D3C0-49B9-4733-B1A3-1F04E90C7D41}">
      <dsp:nvSpPr>
        <dsp:cNvPr id="0" name=""/>
        <dsp:cNvSpPr/>
      </dsp:nvSpPr>
      <dsp:spPr>
        <a:xfrm>
          <a:off x="6337192" y="2390934"/>
          <a:ext cx="1097238" cy="27771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noProof="0" dirty="0"/>
            <a:t>Character</a:t>
          </a:r>
        </a:p>
      </dsp:txBody>
      <dsp:txXfrm>
        <a:off x="6337192" y="2390934"/>
        <a:ext cx="1097238" cy="277719"/>
      </dsp:txXfrm>
    </dsp:sp>
    <dsp:sp modelId="{6E874E0E-CD39-4B8F-8BB1-758447ADE981}">
      <dsp:nvSpPr>
        <dsp:cNvPr id="0" name=""/>
        <dsp:cNvSpPr/>
      </dsp:nvSpPr>
      <dsp:spPr>
        <a:xfrm>
          <a:off x="7593950" y="708886"/>
          <a:ext cx="996999" cy="49849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noProof="0" dirty="0"/>
            <a:t>Special Characters</a:t>
          </a:r>
        </a:p>
      </dsp:txBody>
      <dsp:txXfrm>
        <a:off x="7593950" y="708886"/>
        <a:ext cx="996999" cy="498499"/>
      </dsp:txXfrm>
    </dsp:sp>
    <dsp:sp modelId="{12560C36-BCE1-4E78-ABEE-409BD084B9EA}">
      <dsp:nvSpPr>
        <dsp:cNvPr id="0" name=""/>
        <dsp:cNvSpPr/>
      </dsp:nvSpPr>
      <dsp:spPr>
        <a:xfrm>
          <a:off x="7843200" y="1416756"/>
          <a:ext cx="1425709" cy="65160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da-DK" sz="1400" kern="1200" noProof="0" dirty="0"/>
            <a:t>{}, [], (), \, /, #, …</a:t>
          </a:r>
          <a:endParaRPr lang="en-US" sz="1400" kern="1200" noProof="0" dirty="0"/>
        </a:p>
      </dsp:txBody>
      <dsp:txXfrm>
        <a:off x="7843200" y="1416756"/>
        <a:ext cx="1425709" cy="651609"/>
      </dsp:txXfrm>
    </dsp:sp>
    <dsp:sp modelId="{4DD3E079-E659-4CAA-8BD1-A49E007B995A}">
      <dsp:nvSpPr>
        <dsp:cNvPr id="0" name=""/>
        <dsp:cNvSpPr/>
      </dsp:nvSpPr>
      <dsp:spPr>
        <a:xfrm>
          <a:off x="9468536" y="708886"/>
          <a:ext cx="1314733" cy="49849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noProof="0" dirty="0"/>
            <a:t>Identifies</a:t>
          </a:r>
          <a:br>
            <a:rPr lang="en-US" sz="1400" kern="1200" noProof="0" dirty="0"/>
          </a:br>
          <a:r>
            <a:rPr lang="en-US" sz="1400" kern="1200" noProof="0" dirty="0"/>
            <a:t>(user-defined)</a:t>
          </a:r>
        </a:p>
      </dsp:txBody>
      <dsp:txXfrm>
        <a:off x="9468536" y="708886"/>
        <a:ext cx="1314733" cy="498499"/>
      </dsp:txXfrm>
    </dsp:sp>
    <dsp:sp modelId="{A0A5AC44-05D8-4ED1-B764-B9483CFC86FD}">
      <dsp:nvSpPr>
        <dsp:cNvPr id="0" name=""/>
        <dsp:cNvSpPr/>
      </dsp:nvSpPr>
      <dsp:spPr>
        <a:xfrm>
          <a:off x="9797219" y="1416756"/>
          <a:ext cx="996999" cy="49849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da-DK" sz="1400" kern="1200" noProof="0" dirty="0"/>
            <a:t>Variable </a:t>
          </a:r>
          <a:r>
            <a:rPr lang="da-DK" sz="1400" kern="1200" noProof="0" dirty="0" err="1"/>
            <a:t>names</a:t>
          </a:r>
          <a:endParaRPr lang="en-US" sz="1400" kern="1200" noProof="0" dirty="0"/>
        </a:p>
      </dsp:txBody>
      <dsp:txXfrm>
        <a:off x="9797219" y="1416756"/>
        <a:ext cx="996999" cy="498499"/>
      </dsp:txXfrm>
    </dsp:sp>
    <dsp:sp modelId="{D822EDDF-D7BE-4830-8BE1-464128AA5270}">
      <dsp:nvSpPr>
        <dsp:cNvPr id="0" name=""/>
        <dsp:cNvSpPr/>
      </dsp:nvSpPr>
      <dsp:spPr>
        <a:xfrm>
          <a:off x="9797219" y="2124626"/>
          <a:ext cx="996999" cy="49849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da-DK" sz="1400" kern="1200" noProof="0" dirty="0" err="1"/>
            <a:t>Function</a:t>
          </a:r>
          <a:r>
            <a:rPr lang="da-DK" sz="1400" kern="1200" noProof="0" dirty="0"/>
            <a:t> </a:t>
          </a:r>
          <a:r>
            <a:rPr lang="da-DK" sz="1400" kern="1200" noProof="0" dirty="0" err="1"/>
            <a:t>names</a:t>
          </a:r>
          <a:endParaRPr lang="en-US" sz="1400" kern="1200" noProof="0" dirty="0"/>
        </a:p>
      </dsp:txBody>
      <dsp:txXfrm>
        <a:off x="9797219" y="2124626"/>
        <a:ext cx="996999" cy="498499"/>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1727"/>
          </a:xfrm>
          <a:prstGeom prst="rect">
            <a:avLst/>
          </a:prstGeom>
        </p:spPr>
        <p:txBody>
          <a:bodyPr vert="horz" lIns="96661" tIns="48331" rIns="96661" bIns="48331" rtlCol="0"/>
          <a:lstStyle>
            <a:lvl1pPr algn="l">
              <a:defRPr sz="1300"/>
            </a:lvl1pPr>
          </a:lstStyle>
          <a:p>
            <a:endParaRPr lang="en-US"/>
          </a:p>
        </p:txBody>
      </p:sp>
      <p:sp>
        <p:nvSpPr>
          <p:cNvPr id="3" name="Date Placeholder 2"/>
          <p:cNvSpPr>
            <a:spLocks noGrp="1"/>
          </p:cNvSpPr>
          <p:nvPr>
            <p:ph type="dt" sz="quarter" idx="1"/>
          </p:nvPr>
        </p:nvSpPr>
        <p:spPr>
          <a:xfrm>
            <a:off x="4143587" y="0"/>
            <a:ext cx="3169920" cy="481727"/>
          </a:xfrm>
          <a:prstGeom prst="rect">
            <a:avLst/>
          </a:prstGeom>
        </p:spPr>
        <p:txBody>
          <a:bodyPr vert="horz" lIns="96661" tIns="48331" rIns="96661" bIns="48331" rtlCol="0"/>
          <a:lstStyle>
            <a:lvl1pPr algn="r">
              <a:defRPr sz="1300"/>
            </a:lvl1pPr>
          </a:lstStyle>
          <a:p>
            <a:fld id="{A740EBAF-D955-C443-AB02-2BCBC7797572}" type="datetimeFigureOut">
              <a:rPr lang="en-US" smtClean="0"/>
              <a:t>2025-08-14</a:t>
            </a:fld>
            <a:endParaRPr lang="en-US"/>
          </a:p>
        </p:txBody>
      </p:sp>
      <p:sp>
        <p:nvSpPr>
          <p:cNvPr id="4" name="Footer Placeholder 3"/>
          <p:cNvSpPr>
            <a:spLocks noGrp="1"/>
          </p:cNvSpPr>
          <p:nvPr>
            <p:ph type="ftr" sz="quarter" idx="2"/>
          </p:nvPr>
        </p:nvSpPr>
        <p:spPr>
          <a:xfrm>
            <a:off x="0" y="9119474"/>
            <a:ext cx="3169920" cy="481726"/>
          </a:xfrm>
          <a:prstGeom prst="rect">
            <a:avLst/>
          </a:prstGeom>
        </p:spPr>
        <p:txBody>
          <a:bodyPr vert="horz" lIns="96661" tIns="48331" rIns="96661" bIns="48331" rtlCol="0" anchor="b"/>
          <a:lstStyle>
            <a:lvl1pPr algn="l">
              <a:defRPr sz="1300"/>
            </a:lvl1pPr>
          </a:lstStyle>
          <a:p>
            <a:endParaRPr lang="en-US"/>
          </a:p>
        </p:txBody>
      </p:sp>
      <p:sp>
        <p:nvSpPr>
          <p:cNvPr id="5" name="Slide Number Placeholder 4"/>
          <p:cNvSpPr>
            <a:spLocks noGrp="1"/>
          </p:cNvSpPr>
          <p:nvPr>
            <p:ph type="sldNum" sz="quarter" idx="3"/>
          </p:nvPr>
        </p:nvSpPr>
        <p:spPr>
          <a:xfrm>
            <a:off x="4143587" y="9119474"/>
            <a:ext cx="3169920" cy="481726"/>
          </a:xfrm>
          <a:prstGeom prst="rect">
            <a:avLst/>
          </a:prstGeom>
        </p:spPr>
        <p:txBody>
          <a:bodyPr vert="horz" lIns="96661" tIns="48331" rIns="96661" bIns="48331" rtlCol="0" anchor="b"/>
          <a:lstStyle>
            <a:lvl1pPr algn="r">
              <a:defRPr sz="1300"/>
            </a:lvl1pPr>
          </a:lstStyle>
          <a:p>
            <a:fld id="{E9E1DC8B-0A09-DC4E-ABCE-FAAA12F0302B}" type="slidenum">
              <a:rPr lang="en-US" smtClean="0"/>
              <a:t>‹#›</a:t>
            </a:fld>
            <a:endParaRPr lang="en-US"/>
          </a:p>
        </p:txBody>
      </p:sp>
    </p:spTree>
    <p:extLst>
      <p:ext uri="{BB962C8B-B14F-4D97-AF65-F5344CB8AC3E}">
        <p14:creationId xmlns:p14="http://schemas.microsoft.com/office/powerpoint/2010/main" val="206857494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1727"/>
          </a:xfrm>
          <a:prstGeom prst="rect">
            <a:avLst/>
          </a:prstGeom>
        </p:spPr>
        <p:txBody>
          <a:bodyPr vert="horz" lIns="96661" tIns="48331" rIns="96661" bIns="48331" rtlCol="0"/>
          <a:lstStyle>
            <a:lvl1pPr algn="l">
              <a:defRPr sz="1300"/>
            </a:lvl1pPr>
          </a:lstStyle>
          <a:p>
            <a:endParaRPr lang="en-US"/>
          </a:p>
        </p:txBody>
      </p:sp>
      <p:sp>
        <p:nvSpPr>
          <p:cNvPr id="3" name="Date Placeholder 2"/>
          <p:cNvSpPr>
            <a:spLocks noGrp="1"/>
          </p:cNvSpPr>
          <p:nvPr>
            <p:ph type="dt" idx="1"/>
          </p:nvPr>
        </p:nvSpPr>
        <p:spPr>
          <a:xfrm>
            <a:off x="4143587" y="0"/>
            <a:ext cx="3169920" cy="481727"/>
          </a:xfrm>
          <a:prstGeom prst="rect">
            <a:avLst/>
          </a:prstGeom>
        </p:spPr>
        <p:txBody>
          <a:bodyPr vert="horz" lIns="96661" tIns="48331" rIns="96661" bIns="48331" rtlCol="0"/>
          <a:lstStyle>
            <a:lvl1pPr algn="r">
              <a:defRPr sz="1300"/>
            </a:lvl1pPr>
          </a:lstStyle>
          <a:p>
            <a:fld id="{247A641A-FC50-3840-A830-42D90553FE8C}" type="datetimeFigureOut">
              <a:rPr lang="en-US" smtClean="0"/>
              <a:t>2025-08-14</a:t>
            </a:fld>
            <a:endParaRPr lang="en-US"/>
          </a:p>
        </p:txBody>
      </p:sp>
      <p:sp>
        <p:nvSpPr>
          <p:cNvPr id="4" name="Slide Image Placeholder 3"/>
          <p:cNvSpPr>
            <a:spLocks noGrp="1" noRot="1" noChangeAspect="1"/>
          </p:cNvSpPr>
          <p:nvPr>
            <p:ph type="sldImg" idx="2"/>
          </p:nvPr>
        </p:nvSpPr>
        <p:spPr>
          <a:xfrm>
            <a:off x="777875" y="1200150"/>
            <a:ext cx="5759450" cy="3240088"/>
          </a:xfrm>
          <a:prstGeom prst="rect">
            <a:avLst/>
          </a:prstGeom>
          <a:noFill/>
          <a:ln w="12700">
            <a:solidFill>
              <a:prstClr val="black"/>
            </a:solidFill>
          </a:ln>
        </p:spPr>
        <p:txBody>
          <a:bodyPr vert="horz" lIns="96661" tIns="48331" rIns="96661" bIns="48331" rtlCol="0" anchor="ctr"/>
          <a:lstStyle/>
          <a:p>
            <a:endParaRPr lang="en-US"/>
          </a:p>
        </p:txBody>
      </p:sp>
      <p:sp>
        <p:nvSpPr>
          <p:cNvPr id="5" name="Notes Placeholder 4"/>
          <p:cNvSpPr>
            <a:spLocks noGrp="1"/>
          </p:cNvSpPr>
          <p:nvPr>
            <p:ph type="body" sz="quarter" idx="3"/>
          </p:nvPr>
        </p:nvSpPr>
        <p:spPr>
          <a:xfrm>
            <a:off x="731520" y="4620577"/>
            <a:ext cx="5852160" cy="3780473"/>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4"/>
            <a:ext cx="3169920" cy="481726"/>
          </a:xfrm>
          <a:prstGeom prst="rect">
            <a:avLst/>
          </a:prstGeom>
        </p:spPr>
        <p:txBody>
          <a:bodyPr vert="horz" lIns="96661" tIns="48331" rIns="96661" bIns="48331"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4"/>
            <a:ext cx="3169920" cy="481726"/>
          </a:xfrm>
          <a:prstGeom prst="rect">
            <a:avLst/>
          </a:prstGeom>
        </p:spPr>
        <p:txBody>
          <a:bodyPr vert="horz" lIns="96661" tIns="48331" rIns="96661" bIns="48331" rtlCol="0" anchor="b"/>
          <a:lstStyle>
            <a:lvl1pPr algn="r">
              <a:defRPr sz="1300"/>
            </a:lvl1pPr>
          </a:lstStyle>
          <a:p>
            <a:fld id="{8C896355-3DDC-9949-861F-AD0908BFCC23}" type="slidenum">
              <a:rPr lang="en-US" smtClean="0"/>
              <a:t>‹#›</a:t>
            </a:fld>
            <a:endParaRPr lang="en-US"/>
          </a:p>
        </p:txBody>
      </p:sp>
    </p:spTree>
    <p:extLst>
      <p:ext uri="{BB962C8B-B14F-4D97-AF65-F5344CB8AC3E}">
        <p14:creationId xmlns:p14="http://schemas.microsoft.com/office/powerpoint/2010/main" val="2099776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www.design.aau.dk/skabeloner/powerpoint" TargetMode="External"/><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Brugerguide">
    <p:spTree>
      <p:nvGrpSpPr>
        <p:cNvPr id="1" name=""/>
        <p:cNvGrpSpPr/>
        <p:nvPr/>
      </p:nvGrpSpPr>
      <p:grpSpPr>
        <a:xfrm>
          <a:off x="0" y="0"/>
          <a:ext cx="0" cy="0"/>
          <a:chOff x="0" y="0"/>
          <a:chExt cx="0" cy="0"/>
        </a:xfrm>
      </p:grpSpPr>
      <p:sp>
        <p:nvSpPr>
          <p:cNvPr id="2" name="Rektangel 1"/>
          <p:cNvSpPr/>
          <p:nvPr userDrawn="1"/>
        </p:nvSpPr>
        <p:spPr>
          <a:xfrm>
            <a:off x="505731" y="1155050"/>
            <a:ext cx="8091261" cy="369332"/>
          </a:xfrm>
          <a:prstGeom prst="rect">
            <a:avLst/>
          </a:prstGeom>
        </p:spPr>
        <p:txBody>
          <a:bodyPr wrap="square">
            <a:spAutoFit/>
          </a:bodyPr>
          <a:lstStyle/>
          <a:p>
            <a:r>
              <a:rPr lang="en-US" dirty="0">
                <a:solidFill>
                  <a:srgbClr val="DF6752"/>
                </a:solidFill>
              </a:rPr>
              <a:t>- SLET DETTE SLIDE, FØR DU FÆRDIGGØR PRÆSENTATIONEN</a:t>
            </a:r>
            <a:endParaRPr lang="da-DK" dirty="0">
              <a:solidFill>
                <a:srgbClr val="DF6752"/>
              </a:solidFill>
            </a:endParaRPr>
          </a:p>
        </p:txBody>
      </p:sp>
      <p:sp>
        <p:nvSpPr>
          <p:cNvPr id="5" name="Text Box 48"/>
          <p:cNvSpPr txBox="1">
            <a:spLocks noChangeArrowheads="1"/>
          </p:cNvSpPr>
          <p:nvPr userDrawn="1"/>
        </p:nvSpPr>
        <p:spPr bwMode="auto">
          <a:xfrm>
            <a:off x="587375" y="1960595"/>
            <a:ext cx="2327618" cy="32088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lnSpc>
                <a:spcPct val="100000"/>
              </a:lnSpc>
              <a:spcAft>
                <a:spcPts val="600"/>
              </a:spcAft>
              <a:defRPr/>
            </a:pPr>
            <a:r>
              <a:rPr lang="da-DK" sz="1000" b="1" spc="300" noProof="1">
                <a:solidFill>
                  <a:schemeClr val="tx1"/>
                </a:solidFill>
                <a:latin typeface="+mn-lt"/>
                <a:cs typeface="Arial" panose="020B0604020202020204" pitchFamily="34" charset="0"/>
              </a:rPr>
              <a:t>AAU-SKABELONER TIL POWERPOINT</a:t>
            </a:r>
            <a:br>
              <a:rPr lang="da-DK" sz="1000" b="1" noProof="1">
                <a:solidFill>
                  <a:schemeClr val="tx1"/>
                </a:solidFill>
                <a:latin typeface="+mn-lt"/>
                <a:cs typeface="Arial" panose="020B0604020202020204" pitchFamily="34" charset="0"/>
              </a:rPr>
            </a:br>
            <a:br>
              <a:rPr lang="da-DK" sz="1000" b="1" noProof="1">
                <a:solidFill>
                  <a:schemeClr val="tx1"/>
                </a:solidFill>
                <a:latin typeface="+mn-lt"/>
                <a:cs typeface="Arial" panose="020B0604020202020204" pitchFamily="34" charset="0"/>
              </a:rPr>
            </a:br>
            <a:r>
              <a:rPr lang="da-DK" sz="900" b="0" dirty="0">
                <a:effectLst/>
                <a:latin typeface="+mn-lt"/>
                <a:ea typeface="Calibri" panose="020F0502020204030204" pitchFamily="34" charset="0"/>
                <a:cs typeface="Times New Roman" panose="02020603050405020304" pitchFamily="18" charset="0"/>
              </a:rPr>
              <a:t>Når du åbner PowerPoint på din pc, kan du vælge</a:t>
            </a:r>
            <a:r>
              <a:rPr lang="da-DK" sz="900" b="0" baseline="0" dirty="0">
                <a:effectLst/>
                <a:latin typeface="+mn-lt"/>
                <a:ea typeface="Calibri" panose="020F0502020204030204" pitchFamily="34" charset="0"/>
                <a:cs typeface="Times New Roman" panose="02020603050405020304" pitchFamily="18" charset="0"/>
              </a:rPr>
              <a:t> mellem to </a:t>
            </a:r>
            <a:r>
              <a:rPr lang="da-DK" sz="900" b="0" dirty="0">
                <a:effectLst/>
                <a:latin typeface="+mn-lt"/>
                <a:ea typeface="Calibri" panose="020F0502020204030204" pitchFamily="34" charset="0"/>
                <a:cs typeface="Times New Roman" panose="02020603050405020304" pitchFamily="18" charset="0"/>
              </a:rPr>
              <a:t>skabeloner i 16:9-format med</a:t>
            </a:r>
            <a:r>
              <a:rPr lang="da-DK" sz="900" b="0" baseline="0" dirty="0">
                <a:effectLst/>
                <a:latin typeface="+mn-lt"/>
                <a:ea typeface="Calibri" panose="020F0502020204030204" pitchFamily="34" charset="0"/>
                <a:cs typeface="Times New Roman" panose="02020603050405020304" pitchFamily="18" charset="0"/>
              </a:rPr>
              <a:t> enten det danske eller engelske AAU-logo.</a:t>
            </a:r>
            <a:endParaRPr lang="da-DK" sz="900" b="0" dirty="0">
              <a:effectLst/>
              <a:latin typeface="+mn-lt"/>
              <a:ea typeface="Calibri" panose="020F0502020204030204" pitchFamily="34" charset="0"/>
              <a:cs typeface="Times New Roman" panose="02020603050405020304" pitchFamily="18" charset="0"/>
            </a:endParaRPr>
          </a:p>
          <a:p>
            <a:pPr>
              <a:lnSpc>
                <a:spcPct val="100000"/>
              </a:lnSpc>
              <a:spcAft>
                <a:spcPts val="1000"/>
              </a:spcAft>
            </a:pPr>
            <a:r>
              <a:rPr lang="da-DK" sz="900" b="0" dirty="0">
                <a:effectLst/>
                <a:latin typeface="+mn-lt"/>
                <a:ea typeface="Calibri" panose="020F0502020204030204" pitchFamily="34" charset="0"/>
                <a:cs typeface="Times New Roman" panose="02020603050405020304" pitchFamily="18" charset="0"/>
              </a:rPr>
              <a:t>Det</a:t>
            </a:r>
            <a:r>
              <a:rPr lang="da-DK" sz="900" b="0" baseline="0" dirty="0">
                <a:effectLst/>
                <a:latin typeface="+mn-lt"/>
                <a:ea typeface="Calibri" panose="020F0502020204030204" pitchFamily="34" charset="0"/>
                <a:cs typeface="Times New Roman" panose="02020603050405020304" pitchFamily="18" charset="0"/>
              </a:rPr>
              <a:t> er også muligt at hente PowerPoint-skabelonerne på: </a:t>
            </a:r>
            <a:r>
              <a:rPr lang="da-DK" sz="900" b="0" baseline="0" dirty="0">
                <a:effectLst/>
                <a:latin typeface="+mn-lt"/>
                <a:ea typeface="Calibri" panose="020F0502020204030204" pitchFamily="34" charset="0"/>
                <a:cs typeface="Times New Roman" panose="02020603050405020304" pitchFamily="18" charset="0"/>
                <a:hlinkClick r:id="rId2"/>
              </a:rPr>
              <a:t>www.design.aau.dk/skabeloner/</a:t>
            </a:r>
            <a:r>
              <a:rPr lang="da-DK" sz="900" b="0" baseline="0" dirty="0" err="1">
                <a:effectLst/>
                <a:latin typeface="+mn-lt"/>
                <a:ea typeface="Calibri" panose="020F0502020204030204" pitchFamily="34" charset="0"/>
                <a:cs typeface="Times New Roman" panose="02020603050405020304" pitchFamily="18" charset="0"/>
                <a:hlinkClick r:id="rId2"/>
              </a:rPr>
              <a:t>powerpoint</a:t>
            </a:r>
            <a:r>
              <a:rPr lang="da-DK" sz="900" b="0" baseline="0" dirty="0">
                <a:effectLst/>
                <a:latin typeface="+mn-lt"/>
                <a:ea typeface="Calibri" panose="020F0502020204030204" pitchFamily="34" charset="0"/>
                <a:cs typeface="Times New Roman" panose="02020603050405020304" pitchFamily="18" charset="0"/>
              </a:rPr>
              <a:t>. Her kan du også hente den generelle AAU PowerPoint til inspiration. Denne vil løbende blive opdateret med de nyeste tal og informationer. Du kan her slette de slides du ikke vil bruge. </a:t>
            </a:r>
          </a:p>
          <a:p>
            <a:pPr marL="0" marR="0" lvl="0" indent="0" algn="l" defTabSz="914330" rtl="0" eaLnBrk="0" fontAlgn="auto" latinLnBrk="0" hangingPunct="0">
              <a:lnSpc>
                <a:spcPct val="100000"/>
              </a:lnSpc>
              <a:spcBef>
                <a:spcPts val="0"/>
              </a:spcBef>
              <a:spcAft>
                <a:spcPts val="1000"/>
              </a:spcAft>
              <a:buClrTx/>
              <a:buSzTx/>
              <a:buFontTx/>
              <a:buNone/>
              <a:tabLst/>
              <a:defRPr/>
            </a:pPr>
            <a:r>
              <a:rPr lang="da-DK" sz="1000" b="1" kern="1200" spc="300" noProof="1">
                <a:solidFill>
                  <a:schemeClr val="tx1"/>
                </a:solidFill>
                <a:latin typeface="Arial" charset="0"/>
                <a:ea typeface="+mn-ea"/>
                <a:cs typeface="Arial" panose="020B0604020202020204" pitchFamily="34" charset="0"/>
              </a:rPr>
              <a:t>SKRIFT</a:t>
            </a:r>
            <a:br>
              <a:rPr lang="da-DK" sz="1000" b="1" kern="1200" spc="300" noProof="1">
                <a:solidFill>
                  <a:schemeClr val="tx1"/>
                </a:solidFill>
                <a:latin typeface="Arial" charset="0"/>
                <a:ea typeface="+mn-ea"/>
                <a:cs typeface="Arial" panose="020B0604020202020204" pitchFamily="34" charset="0"/>
              </a:rPr>
            </a:br>
            <a:br>
              <a:rPr lang="da-DK" sz="1050" b="1" kern="1200" noProof="1">
                <a:solidFill>
                  <a:schemeClr val="tx1"/>
                </a:solidFill>
                <a:latin typeface="Arial" charset="0"/>
                <a:ea typeface="+mn-ea"/>
                <a:cs typeface="Arial" panose="020B0604020202020204" pitchFamily="34" charset="0"/>
              </a:rPr>
            </a:br>
            <a:r>
              <a:rPr lang="da-DK" altLang="da-DK" sz="900" b="0" kern="1200" noProof="1">
                <a:solidFill>
                  <a:schemeClr val="tx1"/>
                </a:solidFill>
                <a:latin typeface="Arial" charset="0"/>
                <a:ea typeface="+mn-ea"/>
                <a:cs typeface="Arial" panose="020B0604020202020204" pitchFamily="34" charset="0"/>
              </a:rPr>
              <a:t>AAU anvender vores</a:t>
            </a:r>
            <a:r>
              <a:rPr lang="da-DK" altLang="da-DK" sz="900" b="0" kern="1200" baseline="0" noProof="1">
                <a:solidFill>
                  <a:schemeClr val="tx1"/>
                </a:solidFill>
                <a:latin typeface="Arial" charset="0"/>
                <a:ea typeface="+mn-ea"/>
                <a:cs typeface="Arial" panose="020B0604020202020204" pitchFamily="34" charset="0"/>
              </a:rPr>
              <a:t> sekundære </a:t>
            </a:r>
            <a:r>
              <a:rPr lang="da-DK" altLang="da-DK" sz="900" b="0" kern="1200" noProof="1">
                <a:solidFill>
                  <a:schemeClr val="tx1"/>
                </a:solidFill>
                <a:latin typeface="Arial" charset="0"/>
                <a:ea typeface="+mn-ea"/>
                <a:cs typeface="Arial" panose="020B0604020202020204" pitchFamily="34" charset="0"/>
              </a:rPr>
              <a:t>skrifttype Arial i PowerPoint-præsentationer.</a:t>
            </a:r>
          </a:p>
          <a:p>
            <a:pPr>
              <a:lnSpc>
                <a:spcPct val="115000"/>
              </a:lnSpc>
              <a:spcAft>
                <a:spcPts val="1000"/>
              </a:spcAft>
            </a:pPr>
            <a:endParaRPr lang="da-DK" sz="900" b="0" dirty="0">
              <a:effectLst/>
              <a:latin typeface="+mn-lt"/>
              <a:ea typeface="Calibri" panose="020F0502020204030204" pitchFamily="34" charset="0"/>
              <a:cs typeface="Times New Roman" panose="02020603050405020304" pitchFamily="18" charset="0"/>
            </a:endParaRPr>
          </a:p>
        </p:txBody>
      </p:sp>
      <p:sp>
        <p:nvSpPr>
          <p:cNvPr id="12" name="Text Box 48"/>
          <p:cNvSpPr txBox="1">
            <a:spLocks noChangeArrowheads="1"/>
          </p:cNvSpPr>
          <p:nvPr userDrawn="1"/>
        </p:nvSpPr>
        <p:spPr bwMode="auto">
          <a:xfrm>
            <a:off x="6269374" y="1960595"/>
            <a:ext cx="2327618" cy="38210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lnSpc>
                <a:spcPct val="90000"/>
              </a:lnSpc>
              <a:spcAft>
                <a:spcPts val="600"/>
              </a:spcAft>
              <a:defRPr/>
            </a:pPr>
            <a:r>
              <a:rPr lang="da-DK" sz="1000" b="1" kern="1200" spc="300" noProof="1">
                <a:solidFill>
                  <a:schemeClr val="tx1"/>
                </a:solidFill>
                <a:latin typeface="+mn-lt"/>
                <a:ea typeface="+mn-ea"/>
                <a:cs typeface="Arial" panose="020B0604020202020204" pitchFamily="34" charset="0"/>
              </a:rPr>
              <a:t>SKABELONENS FARVER</a:t>
            </a:r>
          </a:p>
          <a:p>
            <a:pPr eaLnBrk="1" hangingPunct="1">
              <a:lnSpc>
                <a:spcPct val="90000"/>
              </a:lnSpc>
              <a:spcAft>
                <a:spcPts val="600"/>
              </a:spcAft>
              <a:defRPr/>
            </a:pPr>
            <a:br>
              <a:rPr lang="da-DK" sz="1100" b="1" kern="1200" noProof="1">
                <a:solidFill>
                  <a:schemeClr val="tx1"/>
                </a:solidFill>
                <a:latin typeface="Arial" charset="0"/>
                <a:ea typeface="+mn-ea"/>
                <a:cs typeface="Arial" panose="020B0604020202020204" pitchFamily="34" charset="0"/>
              </a:rPr>
            </a:br>
            <a:r>
              <a:rPr lang="da-DK" sz="900" b="0" kern="1200" noProof="1">
                <a:solidFill>
                  <a:schemeClr val="tx1"/>
                </a:solidFill>
                <a:latin typeface="Arial" charset="0"/>
                <a:ea typeface="+mn-ea"/>
                <a:cs typeface="Arial" panose="020B0604020202020204" pitchFamily="34" charset="0"/>
              </a:rPr>
              <a:t>Du kan vælge mellem en række farver til baggrunde og grafer.</a:t>
            </a:r>
          </a:p>
          <a:p>
            <a:pPr eaLnBrk="1" hangingPunct="1">
              <a:lnSpc>
                <a:spcPct val="90000"/>
              </a:lnSpc>
              <a:spcAft>
                <a:spcPts val="600"/>
              </a:spcAft>
              <a:defRPr/>
            </a:pPr>
            <a:r>
              <a:rPr lang="da-DK" sz="900" b="0" kern="1200" noProof="1">
                <a:solidFill>
                  <a:schemeClr val="tx1"/>
                </a:solidFill>
                <a:latin typeface="Arial" charset="0"/>
                <a:ea typeface="+mn-ea"/>
                <a:cs typeface="Arial" panose="020B0604020202020204" pitchFamily="34" charset="0"/>
              </a:rPr>
              <a:t>Højreklik på den flade, du vil skifte farve på, og derefter malerbøtte-ikonet (Fyldfarve til figur)</a:t>
            </a:r>
          </a:p>
          <a:p>
            <a:pPr eaLnBrk="1" hangingPunct="1">
              <a:lnSpc>
                <a:spcPct val="90000"/>
              </a:lnSpc>
              <a:spcAft>
                <a:spcPts val="600"/>
              </a:spcAft>
              <a:defRPr/>
            </a:pPr>
            <a:endParaRPr lang="da-DK" sz="1000" b="1" spc="300" noProof="1">
              <a:solidFill>
                <a:schemeClr val="tx1"/>
              </a:solidFill>
              <a:latin typeface="+mn-lt"/>
              <a:cs typeface="Arial" panose="020B0604020202020204" pitchFamily="34" charset="0"/>
            </a:endParaRPr>
          </a:p>
          <a:p>
            <a:pPr eaLnBrk="1" hangingPunct="1">
              <a:lnSpc>
                <a:spcPct val="90000"/>
              </a:lnSpc>
              <a:spcAft>
                <a:spcPts val="600"/>
              </a:spcAft>
              <a:defRPr/>
            </a:pPr>
            <a:r>
              <a:rPr lang="da-DK" sz="1000" b="1" spc="300" noProof="1">
                <a:solidFill>
                  <a:schemeClr val="tx1"/>
                </a:solidFill>
                <a:latin typeface="+mn-lt"/>
                <a:cs typeface="Arial" panose="020B0604020202020204" pitchFamily="34" charset="0"/>
              </a:rPr>
              <a:t>BILLEDSTØRRELSER</a:t>
            </a:r>
          </a:p>
          <a:p>
            <a:pPr eaLnBrk="1" hangingPunct="1">
              <a:lnSpc>
                <a:spcPct val="90000"/>
              </a:lnSpc>
              <a:spcAft>
                <a:spcPts val="600"/>
              </a:spcAft>
              <a:defRPr/>
            </a:pPr>
            <a:br>
              <a:rPr lang="da-DK" sz="1000" b="1" noProof="1">
                <a:solidFill>
                  <a:schemeClr val="tx1"/>
                </a:solidFill>
                <a:latin typeface="+mj-lt"/>
                <a:cs typeface="Arial" panose="020B0604020202020204" pitchFamily="34" charset="0"/>
              </a:rPr>
            </a:br>
            <a:r>
              <a:rPr lang="da-DK" sz="900" b="0" noProof="1">
                <a:solidFill>
                  <a:schemeClr val="tx1"/>
                </a:solidFill>
                <a:latin typeface="+mn-lt"/>
                <a:cs typeface="Arial" panose="020B0604020202020204" pitchFamily="34" charset="0"/>
              </a:rPr>
              <a:t>Sørg</a:t>
            </a:r>
            <a:r>
              <a:rPr lang="da-DK" sz="900" b="0" baseline="0" noProof="1">
                <a:solidFill>
                  <a:schemeClr val="tx1"/>
                </a:solidFill>
                <a:latin typeface="+mn-lt"/>
                <a:cs typeface="Arial" panose="020B0604020202020204" pitchFamily="34" charset="0"/>
              </a:rPr>
              <a:t> for at bruge højkvalitetsbilleder i de forskellige layouts. Undgå at skulle skalerer små billeder op, da dette vil gøre dem pixileret og se uprofessionelt ud. </a:t>
            </a:r>
          </a:p>
          <a:p>
            <a:pPr eaLnBrk="1" hangingPunct="1">
              <a:lnSpc>
                <a:spcPct val="90000"/>
              </a:lnSpc>
              <a:spcAft>
                <a:spcPts val="600"/>
              </a:spcAft>
              <a:defRPr/>
            </a:pPr>
            <a:r>
              <a:rPr lang="da-DK" sz="900" b="0" baseline="0" noProof="1">
                <a:solidFill>
                  <a:schemeClr val="tx1"/>
                </a:solidFill>
                <a:latin typeface="+mn-lt"/>
                <a:cs typeface="Arial" panose="020B0604020202020204" pitchFamily="34" charset="0"/>
              </a:rPr>
              <a:t>Via Skyfish vil i kunne søge og downloade højkvalitetsbilleder fra AAU. </a:t>
            </a:r>
          </a:p>
          <a:p>
            <a:pPr eaLnBrk="1" hangingPunct="1">
              <a:lnSpc>
                <a:spcPct val="90000"/>
              </a:lnSpc>
              <a:spcAft>
                <a:spcPts val="600"/>
              </a:spcAft>
              <a:defRPr/>
            </a:pPr>
            <a:r>
              <a:rPr lang="da-DK" sz="900" b="0" baseline="0" noProof="1">
                <a:solidFill>
                  <a:schemeClr val="tx1"/>
                </a:solidFill>
                <a:latin typeface="+mn-lt"/>
                <a:cs typeface="Arial" panose="020B0604020202020204" pitchFamily="34" charset="0"/>
              </a:rPr>
              <a:t>Mange højkvalitetsbilleder giver selvfølgelig en stor filstørrelse på PowerPointen. Hvis dette bliver et problem, kan det løses når i gemmer præsentationen under: </a:t>
            </a:r>
            <a:br>
              <a:rPr lang="da-DK" sz="900" b="0" baseline="0" noProof="1">
                <a:solidFill>
                  <a:schemeClr val="tx1"/>
                </a:solidFill>
                <a:latin typeface="+mn-lt"/>
                <a:cs typeface="Arial" panose="020B0604020202020204" pitchFamily="34" charset="0"/>
              </a:rPr>
            </a:br>
            <a:r>
              <a:rPr lang="da-DK" sz="900" b="1" baseline="0" noProof="1">
                <a:solidFill>
                  <a:schemeClr val="tx1"/>
                </a:solidFill>
                <a:latin typeface="+mn-lt"/>
                <a:cs typeface="Arial" panose="020B0604020202020204" pitchFamily="34" charset="0"/>
              </a:rPr>
              <a:t>Gem som  - Gennemse - Komprimeringsindstillinger. </a:t>
            </a:r>
            <a:r>
              <a:rPr lang="da-DK" sz="900" b="0" baseline="0" noProof="1">
                <a:solidFill>
                  <a:schemeClr val="tx1"/>
                </a:solidFill>
                <a:latin typeface="+mn-lt"/>
                <a:cs typeface="Arial" panose="020B0604020202020204" pitchFamily="34" charset="0"/>
              </a:rPr>
              <a:t>Sørg dog for ikke at gemme under 150 ppi. </a:t>
            </a:r>
          </a:p>
        </p:txBody>
      </p:sp>
      <p:sp>
        <p:nvSpPr>
          <p:cNvPr id="13" name="Text Box 48"/>
          <p:cNvSpPr txBox="1">
            <a:spLocks noChangeArrowheads="1"/>
          </p:cNvSpPr>
          <p:nvPr userDrawn="1"/>
        </p:nvSpPr>
        <p:spPr bwMode="auto">
          <a:xfrm>
            <a:off x="9116078" y="1959811"/>
            <a:ext cx="2285301" cy="3565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lnSpc>
                <a:spcPct val="90000"/>
              </a:lnSpc>
              <a:spcAft>
                <a:spcPts val="600"/>
              </a:spcAft>
              <a:defRPr/>
            </a:pPr>
            <a:r>
              <a:rPr lang="da-DK" sz="1000" b="1" kern="1200" spc="300" noProof="1">
                <a:solidFill>
                  <a:schemeClr val="tx1"/>
                </a:solidFill>
                <a:latin typeface="Arial" charset="0"/>
                <a:ea typeface="+mn-ea"/>
                <a:cs typeface="Arial" panose="020B0604020202020204" pitchFamily="34" charset="0"/>
              </a:rPr>
              <a:t>INDSÆT BILLEDE</a:t>
            </a:r>
          </a:p>
          <a:p>
            <a:pPr eaLnBrk="1" hangingPunct="1">
              <a:lnSpc>
                <a:spcPct val="90000"/>
              </a:lnSpc>
              <a:spcAft>
                <a:spcPts val="600"/>
              </a:spcAft>
              <a:defRPr/>
            </a:pPr>
            <a:br>
              <a:rPr lang="da-DK" sz="1100" b="1" kern="1200" noProof="1">
                <a:solidFill>
                  <a:schemeClr val="tx1"/>
                </a:solidFill>
                <a:latin typeface="Arial" charset="0"/>
                <a:ea typeface="+mn-ea"/>
                <a:cs typeface="Arial" panose="020B0604020202020204" pitchFamily="34" charset="0"/>
              </a:rPr>
            </a:br>
            <a:r>
              <a:rPr lang="da-DK" sz="900" b="0" kern="1200" noProof="1">
                <a:solidFill>
                  <a:schemeClr val="tx1"/>
                </a:solidFill>
                <a:latin typeface="Arial" charset="0"/>
                <a:ea typeface="+mn-ea"/>
                <a:cs typeface="Arial" panose="020B0604020202020204" pitchFamily="34" charset="0"/>
              </a:rPr>
              <a:t>På layouts med billedholder: Klik på ikon og vælg </a:t>
            </a:r>
            <a:r>
              <a:rPr lang="da-DK" sz="900" b="1" kern="1200" noProof="1">
                <a:solidFill>
                  <a:schemeClr val="tx1"/>
                </a:solidFill>
                <a:latin typeface="Arial" charset="0"/>
                <a:ea typeface="+mn-ea"/>
                <a:cs typeface="Arial" panose="020B0604020202020204" pitchFamily="34" charset="0"/>
              </a:rPr>
              <a:t>Indsæt</a:t>
            </a:r>
          </a:p>
          <a:p>
            <a:pPr eaLnBrk="1" hangingPunct="1">
              <a:lnSpc>
                <a:spcPct val="90000"/>
              </a:lnSpc>
              <a:spcAft>
                <a:spcPts val="600"/>
              </a:spcAft>
              <a:defRPr/>
            </a:pPr>
            <a:r>
              <a:rPr lang="da-DK" sz="900" b="0" kern="1200" noProof="1">
                <a:solidFill>
                  <a:schemeClr val="tx1"/>
                </a:solidFill>
                <a:latin typeface="Arial" charset="0"/>
                <a:ea typeface="+mn-ea"/>
                <a:cs typeface="Arial" panose="020B0604020202020204" pitchFamily="34" charset="0"/>
              </a:rPr>
              <a:t>Teksten ”Klik her, hvis du vil udskifte billedet” bliver ikke vist i din præsentation.  </a:t>
            </a:r>
          </a:p>
          <a:p>
            <a:pPr eaLnBrk="1" hangingPunct="1">
              <a:lnSpc>
                <a:spcPct val="90000"/>
              </a:lnSpc>
              <a:spcAft>
                <a:spcPts val="600"/>
              </a:spcAft>
              <a:defRPr/>
            </a:pPr>
            <a:endParaRPr lang="da-DK" sz="1000" b="1" noProof="1">
              <a:solidFill>
                <a:schemeClr val="tx1"/>
              </a:solidFill>
              <a:latin typeface="+mj-lt"/>
              <a:cs typeface="Arial" panose="020B0604020202020204" pitchFamily="34" charset="0"/>
            </a:endParaRPr>
          </a:p>
          <a:p>
            <a:pPr eaLnBrk="1" hangingPunct="1">
              <a:lnSpc>
                <a:spcPct val="90000"/>
              </a:lnSpc>
              <a:spcAft>
                <a:spcPts val="600"/>
              </a:spcAft>
              <a:defRPr/>
            </a:pPr>
            <a:r>
              <a:rPr lang="da-DK" sz="1000" b="1" spc="300" noProof="1">
                <a:solidFill>
                  <a:schemeClr val="tx1"/>
                </a:solidFill>
                <a:latin typeface="+mn-lt"/>
                <a:cs typeface="Arial" panose="020B0604020202020204" pitchFamily="34" charset="0"/>
              </a:rPr>
              <a:t>BESKÆR BILLEDE</a:t>
            </a:r>
          </a:p>
          <a:p>
            <a:pPr eaLnBrk="1" hangingPunct="1">
              <a:lnSpc>
                <a:spcPct val="90000"/>
              </a:lnSpc>
              <a:spcAft>
                <a:spcPts val="600"/>
              </a:spcAft>
              <a:defRPr/>
            </a:pPr>
            <a:br>
              <a:rPr lang="da-DK" sz="1000" b="1" noProof="1">
                <a:solidFill>
                  <a:schemeClr val="tx1"/>
                </a:solidFill>
                <a:latin typeface="+mj-lt"/>
                <a:cs typeface="Arial" panose="020B0604020202020204" pitchFamily="34" charset="0"/>
              </a:rPr>
            </a:br>
            <a:r>
              <a:rPr lang="da-DK" sz="900" b="1" kern="1200" noProof="1">
                <a:solidFill>
                  <a:schemeClr val="tx1"/>
                </a:solidFill>
                <a:latin typeface="Arial" charset="0"/>
                <a:ea typeface="+mn-ea"/>
                <a:cs typeface="Arial" panose="020B0604020202020204" pitchFamily="34" charset="0"/>
              </a:rPr>
              <a:t>1</a:t>
            </a:r>
            <a:r>
              <a:rPr lang="da-DK" sz="900" b="0" kern="1200" noProof="1">
                <a:solidFill>
                  <a:schemeClr val="tx1"/>
                </a:solidFill>
                <a:latin typeface="Arial" charset="0"/>
                <a:ea typeface="+mn-ea"/>
                <a:cs typeface="Arial" panose="020B0604020202020204" pitchFamily="34" charset="0"/>
              </a:rPr>
              <a:t>. Klik </a:t>
            </a:r>
            <a:r>
              <a:rPr lang="da-DK" sz="900" b="1" kern="1200" noProof="1">
                <a:solidFill>
                  <a:schemeClr val="tx1"/>
                </a:solidFill>
                <a:latin typeface="Arial" charset="0"/>
                <a:ea typeface="+mn-ea"/>
                <a:cs typeface="Arial" panose="020B0604020202020204" pitchFamily="34" charset="0"/>
              </a:rPr>
              <a:t>Beskær</a:t>
            </a:r>
            <a:r>
              <a:rPr lang="da-DK" sz="900" b="0" kern="1200" noProof="1">
                <a:solidFill>
                  <a:schemeClr val="tx1"/>
                </a:solidFill>
                <a:latin typeface="Arial" charset="0"/>
                <a:ea typeface="+mn-ea"/>
                <a:cs typeface="Arial" panose="020B0604020202020204" pitchFamily="34" charset="0"/>
              </a:rPr>
              <a:t> </a:t>
            </a:r>
            <a:r>
              <a:rPr lang="da-DK" sz="900" b="0" i="1" kern="1200" noProof="1">
                <a:solidFill>
                  <a:schemeClr val="tx1"/>
                </a:solidFill>
                <a:latin typeface="Arial" charset="0"/>
                <a:ea typeface="+mn-ea"/>
                <a:cs typeface="Arial" panose="020B0604020202020204" pitchFamily="34" charset="0"/>
              </a:rPr>
              <a:t>(højreklik på billedet og tryk på ikonet som er vist til højre) </a:t>
            </a:r>
            <a:r>
              <a:rPr lang="da-DK" sz="900" b="0" kern="1200" noProof="1">
                <a:solidFill>
                  <a:schemeClr val="tx1"/>
                </a:solidFill>
                <a:latin typeface="Arial" charset="0"/>
                <a:ea typeface="+mn-ea"/>
                <a:cs typeface="Arial" panose="020B0604020202020204" pitchFamily="34" charset="0"/>
              </a:rPr>
              <a:t>for at ændre billedets fokus/størrelse</a:t>
            </a:r>
          </a:p>
          <a:p>
            <a:pPr eaLnBrk="1" hangingPunct="1">
              <a:lnSpc>
                <a:spcPct val="90000"/>
              </a:lnSpc>
              <a:spcAft>
                <a:spcPts val="600"/>
              </a:spcAft>
              <a:defRPr/>
            </a:pPr>
            <a:r>
              <a:rPr lang="da-DK" sz="900" b="1" kern="1200" noProof="1">
                <a:solidFill>
                  <a:schemeClr val="tx1"/>
                </a:solidFill>
                <a:latin typeface="Arial" charset="0"/>
                <a:ea typeface="+mn-ea"/>
                <a:cs typeface="Arial" panose="020B0604020202020204" pitchFamily="34" charset="0"/>
              </a:rPr>
              <a:t>2. </a:t>
            </a:r>
            <a:r>
              <a:rPr lang="da-DK" sz="900" b="0" kern="1200" noProof="1">
                <a:solidFill>
                  <a:schemeClr val="tx1"/>
                </a:solidFill>
                <a:latin typeface="Arial" charset="0"/>
                <a:ea typeface="+mn-ea"/>
                <a:cs typeface="Arial" panose="020B0604020202020204" pitchFamily="34" charset="0"/>
              </a:rPr>
              <a:t>Ønsker du at skalere billedet </a:t>
            </a:r>
            <a:r>
              <a:rPr lang="da-DK" sz="900" i="1" kern="1200" noProof="1">
                <a:solidFill>
                  <a:schemeClr val="tx1"/>
                </a:solidFill>
                <a:latin typeface="Arial" charset="0"/>
                <a:ea typeface="+mn-ea"/>
                <a:cs typeface="Arial" panose="020B0604020202020204" pitchFamily="34" charset="0"/>
              </a:rPr>
              <a:t>(ændre billedets størrelse uden at ændre dets proportioner)</a:t>
            </a:r>
            <a:r>
              <a:rPr lang="da-DK" sz="900" b="0" i="1" kern="1200" noProof="1">
                <a:solidFill>
                  <a:schemeClr val="tx1"/>
                </a:solidFill>
                <a:latin typeface="Arial" charset="0"/>
                <a:ea typeface="+mn-ea"/>
                <a:cs typeface="Arial" panose="020B0604020202020204" pitchFamily="34" charset="0"/>
              </a:rPr>
              <a:t>, </a:t>
            </a:r>
            <a:r>
              <a:rPr lang="da-DK" sz="900" b="0" kern="1200" noProof="1">
                <a:solidFill>
                  <a:schemeClr val="tx1"/>
                </a:solidFill>
                <a:latin typeface="Arial" charset="0"/>
                <a:ea typeface="+mn-ea"/>
                <a:cs typeface="Arial" panose="020B0604020202020204" pitchFamily="34" charset="0"/>
              </a:rPr>
              <a:t>så hold </a:t>
            </a:r>
            <a:r>
              <a:rPr lang="da-DK" sz="900" b="1" kern="1200" noProof="1">
                <a:solidFill>
                  <a:schemeClr val="tx1"/>
                </a:solidFill>
                <a:latin typeface="Arial" charset="0"/>
                <a:ea typeface="+mn-ea"/>
                <a:cs typeface="Arial" panose="020B0604020202020204" pitchFamily="34" charset="0"/>
              </a:rPr>
              <a:t>SHIFT</a:t>
            </a:r>
            <a:r>
              <a:rPr lang="da-DK" sz="900" b="0" kern="1200" noProof="1">
                <a:solidFill>
                  <a:schemeClr val="tx1"/>
                </a:solidFill>
                <a:latin typeface="Arial" charset="0"/>
                <a:ea typeface="+mn-ea"/>
                <a:cs typeface="Arial" panose="020B0604020202020204" pitchFamily="34" charset="0"/>
              </a:rPr>
              <a:t>-knappen nede, mens du trækker i billedets hjørner</a:t>
            </a:r>
          </a:p>
          <a:p>
            <a:pPr eaLnBrk="1" hangingPunct="1">
              <a:lnSpc>
                <a:spcPct val="90000"/>
              </a:lnSpc>
              <a:spcAft>
                <a:spcPts val="600"/>
              </a:spcAft>
              <a:defRPr/>
            </a:pPr>
            <a:r>
              <a:rPr lang="da-DK" sz="900" b="1" kern="1200" noProof="1">
                <a:solidFill>
                  <a:schemeClr val="tx1"/>
                </a:solidFill>
                <a:latin typeface="Arial" charset="0"/>
                <a:ea typeface="+mn-ea"/>
                <a:cs typeface="Arial" panose="020B0604020202020204" pitchFamily="34" charset="0"/>
              </a:rPr>
              <a:t>3. </a:t>
            </a:r>
            <a:r>
              <a:rPr lang="da-DK" sz="900" b="0" kern="1200" noProof="1">
                <a:solidFill>
                  <a:schemeClr val="tx1"/>
                </a:solidFill>
                <a:latin typeface="Arial" charset="0"/>
                <a:ea typeface="+mn-ea"/>
                <a:cs typeface="Arial" panose="020B0604020202020204" pitchFamily="34" charset="0"/>
              </a:rPr>
              <a:t>Højreklik på billedet og vælg </a:t>
            </a:r>
            <a:r>
              <a:rPr lang="da-DK" sz="900" b="1" kern="1200" noProof="1">
                <a:solidFill>
                  <a:schemeClr val="tx1"/>
                </a:solidFill>
                <a:latin typeface="Arial" charset="0"/>
                <a:ea typeface="+mn-ea"/>
                <a:cs typeface="Arial" panose="020B0604020202020204" pitchFamily="34" charset="0"/>
              </a:rPr>
              <a:t>Placer bagerst</a:t>
            </a:r>
          </a:p>
          <a:p>
            <a:pPr eaLnBrk="1" hangingPunct="1">
              <a:lnSpc>
                <a:spcPct val="90000"/>
              </a:lnSpc>
              <a:spcAft>
                <a:spcPts val="600"/>
              </a:spcAft>
              <a:defRPr/>
            </a:pPr>
            <a:r>
              <a:rPr lang="da-DK" sz="900" b="1" kern="1200" noProof="1">
                <a:solidFill>
                  <a:schemeClr val="tx1"/>
                </a:solidFill>
                <a:latin typeface="Arial" charset="0"/>
                <a:ea typeface="+mn-ea"/>
                <a:cs typeface="Arial" panose="020B0604020202020204" pitchFamily="34" charset="0"/>
              </a:rPr>
              <a:t>Tip: </a:t>
            </a:r>
            <a:r>
              <a:rPr lang="da-DK" sz="900" b="0" kern="1200" noProof="1">
                <a:solidFill>
                  <a:schemeClr val="tx1"/>
                </a:solidFill>
                <a:latin typeface="Arial" charset="0"/>
                <a:ea typeface="+mn-ea"/>
                <a:cs typeface="Arial" panose="020B0604020202020204" pitchFamily="34" charset="0"/>
              </a:rPr>
              <a:t>Hvis du sletter billedet og indsætter et nyt, kan billedet lægge sig foran tekst og grafik. Hvis dette sker, skal du vælge billedet, højreklikke og vælge </a:t>
            </a:r>
            <a:r>
              <a:rPr lang="da-DK" sz="900" b="1" kern="1200" noProof="1">
                <a:solidFill>
                  <a:schemeClr val="tx1"/>
                </a:solidFill>
                <a:latin typeface="Arial" charset="0"/>
                <a:ea typeface="+mn-ea"/>
                <a:cs typeface="Arial" panose="020B0604020202020204" pitchFamily="34" charset="0"/>
              </a:rPr>
              <a:t>Placer bagerst</a:t>
            </a:r>
          </a:p>
        </p:txBody>
      </p:sp>
      <p:sp>
        <p:nvSpPr>
          <p:cNvPr id="15" name="Text Box 48"/>
          <p:cNvSpPr txBox="1">
            <a:spLocks noChangeArrowheads="1"/>
          </p:cNvSpPr>
          <p:nvPr userDrawn="1"/>
        </p:nvSpPr>
        <p:spPr bwMode="auto">
          <a:xfrm>
            <a:off x="9116078" y="5936014"/>
            <a:ext cx="2517848" cy="5893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lnSpc>
                <a:spcPct val="90000"/>
              </a:lnSpc>
              <a:spcAft>
                <a:spcPts val="600"/>
              </a:spcAft>
              <a:defRPr/>
            </a:pPr>
            <a:r>
              <a:rPr lang="da-DK" sz="1000" b="1" spc="300" noProof="1">
                <a:solidFill>
                  <a:schemeClr val="tx1"/>
                </a:solidFill>
                <a:latin typeface="+mn-lt"/>
                <a:cs typeface="Arial" panose="020B0604020202020204" pitchFamily="34" charset="0"/>
              </a:rPr>
              <a:t>MERE INFORMATION</a:t>
            </a:r>
          </a:p>
          <a:p>
            <a:pPr eaLnBrk="1" hangingPunct="1">
              <a:lnSpc>
                <a:spcPct val="90000"/>
              </a:lnSpc>
              <a:spcAft>
                <a:spcPts val="600"/>
              </a:spcAft>
              <a:defRPr/>
            </a:pPr>
            <a:br>
              <a:rPr lang="da-DK" sz="900" b="1" noProof="1">
                <a:solidFill>
                  <a:schemeClr val="tx1"/>
                </a:solidFill>
                <a:latin typeface="+mn-lt"/>
                <a:cs typeface="Arial" panose="020B0604020202020204" pitchFamily="34" charset="0"/>
              </a:rPr>
            </a:br>
            <a:r>
              <a:rPr lang="da-DK" sz="900" b="0" noProof="1">
                <a:solidFill>
                  <a:schemeClr val="tx1"/>
                </a:solidFill>
                <a:latin typeface="+mn-lt"/>
                <a:cs typeface="Arial" panose="020B0604020202020204" pitchFamily="34" charset="0"/>
              </a:rPr>
              <a:t>Se</a:t>
            </a:r>
            <a:r>
              <a:rPr lang="da-DK" sz="900" b="0" baseline="0" noProof="1">
                <a:solidFill>
                  <a:schemeClr val="tx1"/>
                </a:solidFill>
                <a:latin typeface="+mn-lt"/>
                <a:cs typeface="Arial" panose="020B0604020202020204" pitchFamily="34" charset="0"/>
              </a:rPr>
              <a:t> designguiden</a:t>
            </a:r>
            <a:r>
              <a:rPr lang="da-DK" sz="900" b="0" noProof="1">
                <a:solidFill>
                  <a:schemeClr val="tx1"/>
                </a:solidFill>
                <a:latin typeface="+mn-lt"/>
                <a:cs typeface="Arial" panose="020B0604020202020204" pitchFamily="34" charset="0"/>
              </a:rPr>
              <a:t> på</a:t>
            </a:r>
            <a:br>
              <a:rPr lang="da-DK" sz="900" b="0" baseline="0" noProof="1">
                <a:solidFill>
                  <a:schemeClr val="tx1"/>
                </a:solidFill>
                <a:latin typeface="+mn-lt"/>
                <a:cs typeface="Arial" panose="020B0604020202020204" pitchFamily="34" charset="0"/>
              </a:rPr>
            </a:br>
            <a:r>
              <a:rPr lang="da-DK" sz="900" b="0" kern="1200" baseline="0" dirty="0">
                <a:solidFill>
                  <a:schemeClr val="tx1"/>
                </a:solidFill>
                <a:effectLst/>
                <a:latin typeface="Arial" charset="0"/>
                <a:ea typeface="Calibri" panose="020F0502020204030204" pitchFamily="34" charset="0"/>
                <a:cs typeface="Times New Roman" panose="02020603050405020304" pitchFamily="18" charset="0"/>
                <a:hlinkClick r:id="rId2"/>
              </a:rPr>
              <a:t>www.design.aau.dk/skabeloner/powerpoint</a:t>
            </a:r>
            <a:endParaRPr lang="da-DK" sz="900" b="0" noProof="1">
              <a:solidFill>
                <a:schemeClr val="accent4"/>
              </a:solidFill>
              <a:latin typeface="+mj-lt"/>
              <a:cs typeface="Arial" panose="020B0604020202020204" pitchFamily="34" charset="0"/>
            </a:endParaRPr>
          </a:p>
        </p:txBody>
      </p:sp>
      <p:sp>
        <p:nvSpPr>
          <p:cNvPr id="16" name="Text Box 48"/>
          <p:cNvSpPr txBox="1">
            <a:spLocks noChangeArrowheads="1"/>
          </p:cNvSpPr>
          <p:nvPr userDrawn="1"/>
        </p:nvSpPr>
        <p:spPr bwMode="auto">
          <a:xfrm>
            <a:off x="3428374" y="1959811"/>
            <a:ext cx="2327618" cy="34424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l" defTabSz="914330" rtl="0" eaLnBrk="1" fontAlgn="auto" latinLnBrk="0" hangingPunct="1">
              <a:lnSpc>
                <a:spcPct val="100000"/>
              </a:lnSpc>
              <a:spcBef>
                <a:spcPts val="0"/>
              </a:spcBef>
              <a:spcAft>
                <a:spcPts val="600"/>
              </a:spcAft>
              <a:buClrTx/>
              <a:buSzTx/>
              <a:buFontTx/>
              <a:buNone/>
              <a:tabLst/>
              <a:defRPr/>
            </a:pPr>
            <a:r>
              <a:rPr lang="da-DK" sz="1000" b="1" kern="1200" spc="300" noProof="1">
                <a:solidFill>
                  <a:schemeClr val="tx1"/>
                </a:solidFill>
                <a:latin typeface="+mn-lt"/>
                <a:ea typeface="+mn-ea"/>
                <a:cs typeface="Arial" panose="020B0604020202020204" pitchFamily="34" charset="0"/>
              </a:rPr>
              <a:t>LAV NYT DIAS/SLIDE </a:t>
            </a:r>
            <a:r>
              <a:rPr lang="da-DK" sz="900" b="0" kern="1200" spc="0" noProof="1">
                <a:solidFill>
                  <a:schemeClr val="tx1"/>
                </a:solidFill>
                <a:latin typeface="Arial" charset="0"/>
                <a:ea typeface="+mn-ea"/>
                <a:cs typeface="Arial" panose="020B0604020202020204" pitchFamily="34" charset="0"/>
              </a:rPr>
              <a:t>(HHV. 2010- + 2013- OG 2016-VERSION)</a:t>
            </a:r>
          </a:p>
          <a:p>
            <a:pPr marL="0" marR="0" lvl="0" indent="0" algn="l" defTabSz="914330" rtl="0" eaLnBrk="1" fontAlgn="auto" latinLnBrk="0" hangingPunct="1">
              <a:lnSpc>
                <a:spcPct val="100000"/>
              </a:lnSpc>
              <a:spcBef>
                <a:spcPts val="0"/>
              </a:spcBef>
              <a:spcAft>
                <a:spcPts val="600"/>
              </a:spcAft>
              <a:buClrTx/>
              <a:buSzTx/>
              <a:buFontTx/>
              <a:buNone/>
              <a:tabLst/>
              <a:defRPr/>
            </a:pPr>
            <a:r>
              <a:rPr lang="da-DK" sz="900" b="0" kern="1200" spc="0" noProof="1">
                <a:solidFill>
                  <a:schemeClr val="tx1"/>
                </a:solidFill>
                <a:latin typeface="Arial" charset="0"/>
                <a:ea typeface="+mn-ea"/>
                <a:cs typeface="Arial" panose="020B0604020202020204" pitchFamily="34" charset="0"/>
              </a:rPr>
              <a:t> </a:t>
            </a:r>
            <a:br>
              <a:rPr lang="da-DK" sz="800" b="1" kern="1200" noProof="1">
                <a:solidFill>
                  <a:schemeClr val="tx1"/>
                </a:solidFill>
                <a:latin typeface="Arial" charset="0"/>
                <a:ea typeface="+mn-ea"/>
                <a:cs typeface="Arial" panose="020B0604020202020204" pitchFamily="34" charset="0"/>
              </a:rPr>
            </a:br>
            <a:r>
              <a:rPr lang="da-DK" altLang="da-DK" sz="900" b="1" kern="1200" noProof="1">
                <a:solidFill>
                  <a:schemeClr val="tx1"/>
                </a:solidFill>
                <a:latin typeface="Arial" charset="0"/>
                <a:ea typeface="+mn-ea"/>
                <a:cs typeface="Arial" panose="020B0604020202020204" pitchFamily="34" charset="0"/>
              </a:rPr>
              <a:t>1. </a:t>
            </a:r>
            <a:r>
              <a:rPr lang="da-DK" altLang="da-DK" sz="900" kern="1200" noProof="1">
                <a:solidFill>
                  <a:schemeClr val="tx1"/>
                </a:solidFill>
                <a:latin typeface="Arial" charset="0"/>
                <a:ea typeface="+mn-ea"/>
                <a:cs typeface="Arial" panose="020B0604020202020204" pitchFamily="34" charset="0"/>
              </a:rPr>
              <a:t>Klik på </a:t>
            </a:r>
            <a:r>
              <a:rPr lang="da-DK" altLang="da-DK" sz="900" b="1" kern="1200" noProof="1">
                <a:solidFill>
                  <a:schemeClr val="tx1"/>
                </a:solidFill>
                <a:latin typeface="Arial" charset="0"/>
                <a:ea typeface="+mn-ea"/>
                <a:cs typeface="Arial" panose="020B0604020202020204" pitchFamily="34" charset="0"/>
              </a:rPr>
              <a:t>Startside/Hjem</a:t>
            </a:r>
          </a:p>
          <a:p>
            <a:pPr eaLnBrk="1" hangingPunct="1">
              <a:lnSpc>
                <a:spcPct val="100000"/>
              </a:lnSpc>
              <a:spcAft>
                <a:spcPts val="600"/>
              </a:spcAft>
              <a:defRPr/>
            </a:pPr>
            <a:r>
              <a:rPr lang="da-DK" altLang="da-DK" sz="900" b="1" noProof="1">
                <a:solidFill>
                  <a:schemeClr val="tx1"/>
                </a:solidFill>
                <a:latin typeface="+mn-lt"/>
                <a:cs typeface="Arial" panose="020B0604020202020204" pitchFamily="34" charset="0"/>
              </a:rPr>
              <a:t>2.</a:t>
            </a:r>
            <a:r>
              <a:rPr lang="da-DK" altLang="da-DK" sz="900" b="1" baseline="0" noProof="1">
                <a:solidFill>
                  <a:schemeClr val="tx1"/>
                </a:solidFill>
                <a:latin typeface="+mn-lt"/>
                <a:cs typeface="Arial" panose="020B0604020202020204" pitchFamily="34" charset="0"/>
              </a:rPr>
              <a:t> </a:t>
            </a:r>
            <a:r>
              <a:rPr lang="da-DK" altLang="da-DK" sz="900" baseline="0" noProof="1">
                <a:solidFill>
                  <a:schemeClr val="tx1"/>
                </a:solidFill>
                <a:latin typeface="+mn-lt"/>
                <a:cs typeface="Arial" panose="020B0604020202020204" pitchFamily="34" charset="0"/>
              </a:rPr>
              <a:t>Under knappen </a:t>
            </a:r>
            <a:r>
              <a:rPr lang="da-DK" altLang="da-DK" sz="900" b="1" baseline="0" noProof="1">
                <a:solidFill>
                  <a:schemeClr val="tx1"/>
                </a:solidFill>
                <a:latin typeface="+mn-lt"/>
                <a:cs typeface="Arial" panose="020B0604020202020204" pitchFamily="34" charset="0"/>
              </a:rPr>
              <a:t>Nyt dias/Nyt slide</a:t>
            </a:r>
            <a:r>
              <a:rPr lang="da-DK" altLang="da-DK" sz="900" baseline="0" noProof="1">
                <a:solidFill>
                  <a:schemeClr val="tx1"/>
                </a:solidFill>
                <a:latin typeface="+mn-lt"/>
                <a:cs typeface="Arial" panose="020B0604020202020204" pitchFamily="34" charset="0"/>
              </a:rPr>
              <a:t>. Klik på øverste del af knappen for at oprette i et dias/slide magen til det markerede. Klik på nederste del for at se et udvalg af mulige layoutvalg med AAU-design. </a:t>
            </a:r>
          </a:p>
          <a:p>
            <a:pPr eaLnBrk="1" hangingPunct="1">
              <a:spcAft>
                <a:spcPts val="600"/>
              </a:spcAft>
              <a:defRPr/>
            </a:pPr>
            <a:endParaRPr lang="da-DK" altLang="da-DK" sz="900" baseline="0" noProof="1">
              <a:solidFill>
                <a:schemeClr val="tx1"/>
              </a:solidFill>
              <a:latin typeface="+mn-lt"/>
              <a:cs typeface="Arial" panose="020B0604020202020204" pitchFamily="34" charset="0"/>
            </a:endParaRPr>
          </a:p>
          <a:p>
            <a:pPr eaLnBrk="1" hangingPunct="1">
              <a:lnSpc>
                <a:spcPct val="90000"/>
              </a:lnSpc>
              <a:spcAft>
                <a:spcPts val="0"/>
              </a:spcAft>
              <a:defRPr/>
            </a:pPr>
            <a:r>
              <a:rPr lang="da-DK" sz="1000" b="1" kern="1200" spc="300" noProof="1">
                <a:solidFill>
                  <a:schemeClr val="tx1"/>
                </a:solidFill>
                <a:latin typeface="Arial" charset="0"/>
                <a:ea typeface="+mn-ea"/>
                <a:cs typeface="Arial" panose="020B0604020202020204" pitchFamily="34" charset="0"/>
              </a:rPr>
              <a:t>GITTER- OG HJÆLPELINJER</a:t>
            </a:r>
          </a:p>
          <a:p>
            <a:pPr eaLnBrk="1" hangingPunct="1">
              <a:lnSpc>
                <a:spcPct val="90000"/>
              </a:lnSpc>
              <a:spcAft>
                <a:spcPts val="0"/>
              </a:spcAft>
              <a:defRPr/>
            </a:pPr>
            <a:endParaRPr lang="da-DK" sz="1000" b="1" kern="1200" spc="300" noProof="1">
              <a:solidFill>
                <a:schemeClr val="tx1"/>
              </a:solidFill>
              <a:latin typeface="Arial" charset="0"/>
              <a:ea typeface="+mn-ea"/>
              <a:cs typeface="Arial" panose="020B0604020202020204" pitchFamily="34" charset="0"/>
            </a:endParaRPr>
          </a:p>
          <a:p>
            <a:pPr eaLnBrk="1" hangingPunct="1">
              <a:lnSpc>
                <a:spcPct val="90000"/>
              </a:lnSpc>
              <a:spcAft>
                <a:spcPts val="600"/>
              </a:spcAft>
              <a:defRPr/>
            </a:pPr>
            <a:r>
              <a:rPr lang="da-DK" sz="900" b="0" kern="1200" noProof="1">
                <a:solidFill>
                  <a:schemeClr val="tx1"/>
                </a:solidFill>
                <a:latin typeface="Arial" charset="0"/>
                <a:ea typeface="+mn-ea"/>
                <a:cs typeface="Arial" panose="020B0604020202020204" pitchFamily="34" charset="0"/>
              </a:rPr>
              <a:t>For at få et ensartet udtryk i vores præsentationer er der</a:t>
            </a:r>
            <a:r>
              <a:rPr lang="da-DK" sz="900" b="0" kern="1200" baseline="0" noProof="1">
                <a:solidFill>
                  <a:schemeClr val="tx1"/>
                </a:solidFill>
                <a:latin typeface="Arial" charset="0"/>
                <a:ea typeface="+mn-ea"/>
                <a:cs typeface="Arial" panose="020B0604020202020204" pitchFamily="34" charset="0"/>
              </a:rPr>
              <a:t> guidelines i form af </a:t>
            </a:r>
            <a:r>
              <a:rPr lang="da-DK" sz="900" b="1" kern="1200" baseline="0" noProof="1">
                <a:solidFill>
                  <a:schemeClr val="tx1"/>
                </a:solidFill>
                <a:latin typeface="Arial" charset="0"/>
                <a:ea typeface="+mn-ea"/>
                <a:cs typeface="Arial" panose="020B0604020202020204" pitchFamily="34" charset="0"/>
              </a:rPr>
              <a:t>Hjælpelinjer. </a:t>
            </a:r>
            <a:r>
              <a:rPr lang="da-DK" sz="900" b="0" kern="1200" baseline="0" noProof="1">
                <a:solidFill>
                  <a:schemeClr val="tx1"/>
                </a:solidFill>
                <a:latin typeface="Arial" charset="0"/>
                <a:ea typeface="+mn-ea"/>
                <a:cs typeface="Arial" panose="020B0604020202020204" pitchFamily="34" charset="0"/>
              </a:rPr>
              <a:t>For at se disse: </a:t>
            </a:r>
            <a:endParaRPr lang="da-DK" sz="900" b="0" kern="1200" noProof="1">
              <a:solidFill>
                <a:schemeClr val="tx1"/>
              </a:solidFill>
              <a:latin typeface="Arial" charset="0"/>
              <a:ea typeface="+mn-ea"/>
              <a:cs typeface="Arial" panose="020B0604020202020204" pitchFamily="34" charset="0"/>
            </a:endParaRPr>
          </a:p>
          <a:p>
            <a:pPr eaLnBrk="1" hangingPunct="1">
              <a:lnSpc>
                <a:spcPct val="90000"/>
              </a:lnSpc>
              <a:spcAft>
                <a:spcPts val="600"/>
              </a:spcAft>
              <a:defRPr/>
            </a:pPr>
            <a:r>
              <a:rPr lang="da-DK" sz="900" b="1" kern="1200" noProof="1">
                <a:solidFill>
                  <a:schemeClr val="tx1"/>
                </a:solidFill>
                <a:latin typeface="Arial" charset="0"/>
                <a:ea typeface="+mn-ea"/>
                <a:cs typeface="Arial" panose="020B0604020202020204" pitchFamily="34" charset="0"/>
              </a:rPr>
              <a:t>1. </a:t>
            </a:r>
            <a:r>
              <a:rPr lang="da-DK" sz="900" b="0" kern="1200" noProof="1">
                <a:solidFill>
                  <a:schemeClr val="tx1"/>
                </a:solidFill>
                <a:latin typeface="Arial" charset="0"/>
                <a:ea typeface="+mn-ea"/>
                <a:cs typeface="Arial" panose="020B0604020202020204" pitchFamily="34" charset="0"/>
              </a:rPr>
              <a:t>Klik på </a:t>
            </a:r>
            <a:r>
              <a:rPr lang="da-DK" sz="900" b="1" kern="1200" noProof="1">
                <a:solidFill>
                  <a:schemeClr val="tx1"/>
                </a:solidFill>
                <a:latin typeface="Arial" charset="0"/>
                <a:ea typeface="+mn-ea"/>
                <a:cs typeface="Arial" panose="020B0604020202020204" pitchFamily="34" charset="0"/>
              </a:rPr>
              <a:t>Vis</a:t>
            </a:r>
          </a:p>
          <a:p>
            <a:pPr eaLnBrk="1" hangingPunct="1">
              <a:lnSpc>
                <a:spcPct val="90000"/>
              </a:lnSpc>
              <a:spcAft>
                <a:spcPts val="600"/>
              </a:spcAft>
              <a:defRPr/>
            </a:pPr>
            <a:r>
              <a:rPr lang="da-DK" sz="900" b="1" kern="1200" noProof="1">
                <a:solidFill>
                  <a:schemeClr val="tx1"/>
                </a:solidFill>
                <a:latin typeface="Arial" charset="0"/>
                <a:ea typeface="+mn-ea"/>
                <a:cs typeface="Arial" panose="020B0604020202020204" pitchFamily="34" charset="0"/>
              </a:rPr>
              <a:t>2. </a:t>
            </a:r>
            <a:r>
              <a:rPr lang="da-DK" sz="900" b="0" kern="1200" noProof="1">
                <a:solidFill>
                  <a:schemeClr val="tx1"/>
                </a:solidFill>
                <a:latin typeface="Arial" charset="0"/>
                <a:ea typeface="+mn-ea"/>
                <a:cs typeface="Arial" panose="020B0604020202020204" pitchFamily="34" charset="0"/>
              </a:rPr>
              <a:t>Vælg </a:t>
            </a:r>
            <a:r>
              <a:rPr lang="da-DK" sz="900" b="1" kern="1200" noProof="1">
                <a:solidFill>
                  <a:schemeClr val="tx1"/>
                </a:solidFill>
                <a:latin typeface="Arial" charset="0"/>
                <a:ea typeface="+mn-ea"/>
                <a:cs typeface="Arial" panose="020B0604020202020204" pitchFamily="34" charset="0"/>
              </a:rPr>
              <a:t>Gitterlinjer</a:t>
            </a:r>
            <a:r>
              <a:rPr lang="da-DK" sz="900" b="0" kern="1200" noProof="1">
                <a:solidFill>
                  <a:schemeClr val="tx1"/>
                </a:solidFill>
                <a:latin typeface="Arial" charset="0"/>
                <a:ea typeface="+mn-ea"/>
                <a:cs typeface="Arial" panose="020B0604020202020204" pitchFamily="34" charset="0"/>
              </a:rPr>
              <a:t> og/eller </a:t>
            </a:r>
            <a:r>
              <a:rPr lang="da-DK" sz="900" b="1" kern="1200" noProof="1">
                <a:solidFill>
                  <a:schemeClr val="tx1"/>
                </a:solidFill>
                <a:latin typeface="Arial" charset="0"/>
                <a:ea typeface="+mn-ea"/>
                <a:cs typeface="Arial" panose="020B0604020202020204" pitchFamily="34" charset="0"/>
              </a:rPr>
              <a:t>Hjælpelinjer</a:t>
            </a:r>
          </a:p>
          <a:p>
            <a:pPr eaLnBrk="1" hangingPunct="1">
              <a:lnSpc>
                <a:spcPct val="90000"/>
              </a:lnSpc>
              <a:spcAft>
                <a:spcPts val="600"/>
              </a:spcAft>
              <a:defRPr/>
            </a:pPr>
            <a:r>
              <a:rPr lang="da-DK" sz="900" b="1" kern="1200" noProof="1">
                <a:solidFill>
                  <a:srgbClr val="DF6752"/>
                </a:solidFill>
                <a:latin typeface="Arial" charset="0"/>
                <a:ea typeface="+mn-ea"/>
                <a:cs typeface="Arial" panose="020B0604020202020204" pitchFamily="34" charset="0"/>
              </a:rPr>
              <a:t>Tip: </a:t>
            </a:r>
            <a:r>
              <a:rPr lang="da-DK" sz="900" b="0" kern="1200" noProof="1">
                <a:solidFill>
                  <a:srgbClr val="DF6752"/>
                </a:solidFill>
                <a:latin typeface="Arial" charset="0"/>
                <a:ea typeface="+mn-ea"/>
                <a:cs typeface="Arial" panose="020B0604020202020204" pitchFamily="34" charset="0"/>
              </a:rPr>
              <a:t>Tryk </a:t>
            </a:r>
            <a:r>
              <a:rPr lang="da-DK" sz="900" b="1" kern="1200" noProof="1">
                <a:solidFill>
                  <a:srgbClr val="DF6752"/>
                </a:solidFill>
                <a:latin typeface="Arial" charset="0"/>
                <a:ea typeface="+mn-ea"/>
                <a:cs typeface="Arial" panose="020B0604020202020204" pitchFamily="34" charset="0"/>
              </a:rPr>
              <a:t>Alt + F9</a:t>
            </a:r>
            <a:r>
              <a:rPr lang="da-DK" sz="900" b="0" kern="1200" noProof="1">
                <a:solidFill>
                  <a:srgbClr val="DF6752"/>
                </a:solidFill>
                <a:latin typeface="Arial" charset="0"/>
                <a:ea typeface="+mn-ea"/>
                <a:cs typeface="Arial" panose="020B0604020202020204" pitchFamily="34" charset="0"/>
              </a:rPr>
              <a:t> for hurtig visning af hjælpelinjer</a:t>
            </a:r>
          </a:p>
          <a:p>
            <a:pPr eaLnBrk="1" hangingPunct="1">
              <a:spcAft>
                <a:spcPts val="600"/>
              </a:spcAft>
              <a:defRPr/>
            </a:pPr>
            <a:endParaRPr lang="da-DK" altLang="da-DK" sz="900" noProof="1">
              <a:solidFill>
                <a:schemeClr val="tx1"/>
              </a:solidFill>
              <a:latin typeface="+mn-lt"/>
              <a:cs typeface="Arial" panose="020B0604020202020204" pitchFamily="34" charset="0"/>
            </a:endParaRPr>
          </a:p>
        </p:txBody>
      </p:sp>
      <p:pic>
        <p:nvPicPr>
          <p:cNvPr id="18" name="Billede 25"/>
          <p:cNvPicPr>
            <a:picLocks noChangeAspect="1"/>
          </p:cNvPicPr>
          <p:nvPr userDrawn="1"/>
        </p:nvPicPr>
        <p:blipFill>
          <a:blip r:embed="rId3"/>
          <a:stretch>
            <a:fillRect/>
          </a:stretch>
        </p:blipFill>
        <p:spPr>
          <a:xfrm>
            <a:off x="11273427" y="2241762"/>
            <a:ext cx="368254" cy="393946"/>
          </a:xfrm>
          <a:prstGeom prst="rect">
            <a:avLst/>
          </a:prstGeom>
        </p:spPr>
      </p:pic>
      <p:pic>
        <p:nvPicPr>
          <p:cNvPr id="19" name="Billede 36"/>
          <p:cNvPicPr>
            <a:picLocks noChangeAspect="1"/>
          </p:cNvPicPr>
          <p:nvPr userDrawn="1"/>
        </p:nvPicPr>
        <p:blipFill>
          <a:blip r:embed="rId4"/>
          <a:stretch>
            <a:fillRect/>
          </a:stretch>
        </p:blipFill>
        <p:spPr>
          <a:xfrm>
            <a:off x="11265672" y="3658525"/>
            <a:ext cx="416717" cy="397335"/>
          </a:xfrm>
          <a:prstGeom prst="rect">
            <a:avLst/>
          </a:prstGeom>
        </p:spPr>
      </p:pic>
      <p:pic>
        <p:nvPicPr>
          <p:cNvPr id="21" name="Billede 39"/>
          <p:cNvPicPr>
            <a:picLocks noChangeAspect="1"/>
          </p:cNvPicPr>
          <p:nvPr userDrawn="1"/>
        </p:nvPicPr>
        <p:blipFill rotWithShape="1">
          <a:blip r:embed="rId5"/>
          <a:srcRect l="2931" r="60888"/>
          <a:stretch/>
        </p:blipFill>
        <p:spPr>
          <a:xfrm>
            <a:off x="5729521" y="2621888"/>
            <a:ext cx="319516" cy="568784"/>
          </a:xfrm>
          <a:prstGeom prst="rect">
            <a:avLst/>
          </a:prstGeom>
        </p:spPr>
      </p:pic>
      <p:sp>
        <p:nvSpPr>
          <p:cNvPr id="22" name="Rektangel 21"/>
          <p:cNvSpPr/>
          <p:nvPr userDrawn="1"/>
        </p:nvSpPr>
        <p:spPr>
          <a:xfrm>
            <a:off x="509551" y="510317"/>
            <a:ext cx="6096000" cy="1200329"/>
          </a:xfrm>
          <a:prstGeom prst="rect">
            <a:avLst/>
          </a:prstGeom>
        </p:spPr>
        <p:txBody>
          <a:bodyPr>
            <a:spAutoFit/>
          </a:bodyPr>
          <a:lstStyle/>
          <a:p>
            <a:r>
              <a:rPr lang="en-US" sz="3600" b="1" spc="300" dirty="0"/>
              <a:t>BRUGERGUIDE</a:t>
            </a:r>
            <a:br>
              <a:rPr lang="en-US" sz="3600" b="1" spc="300" dirty="0"/>
            </a:br>
            <a:endParaRPr lang="da-DK" sz="3600" b="1" spc="300" dirty="0"/>
          </a:p>
        </p:txBody>
      </p:sp>
    </p:spTree>
    <p:extLst>
      <p:ext uri="{BB962C8B-B14F-4D97-AF65-F5344CB8AC3E}">
        <p14:creationId xmlns:p14="http://schemas.microsoft.com/office/powerpoint/2010/main" val="36660390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tor billede venstr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a:p>
        </p:txBody>
      </p:sp>
      <p:sp>
        <p:nvSpPr>
          <p:cNvPr id="5" name="Picture Placeholder 4"/>
          <p:cNvSpPr>
            <a:spLocks noGrp="1"/>
          </p:cNvSpPr>
          <p:nvPr>
            <p:ph type="pic" sz="quarter" idx="11" hasCustomPrompt="1"/>
          </p:nvPr>
        </p:nvSpPr>
        <p:spPr>
          <a:xfrm>
            <a:off x="-1" y="0"/>
            <a:ext cx="7427914"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6" name="Title 4"/>
          <p:cNvSpPr>
            <a:spLocks noGrp="1"/>
          </p:cNvSpPr>
          <p:nvPr>
            <p:ph type="title" hasCustomPrompt="1"/>
          </p:nvPr>
        </p:nvSpPr>
        <p:spPr>
          <a:xfrm>
            <a:off x="8031878" y="957753"/>
            <a:ext cx="3879477" cy="1987748"/>
          </a:xfrm>
        </p:spPr>
        <p:txBody>
          <a:bodyPr/>
          <a:lstStyle>
            <a:lvl1pPr>
              <a:defRPr sz="3600"/>
            </a:lvl1pPr>
          </a:lstStyle>
          <a:p>
            <a:r>
              <a:rPr lang="en-US"/>
              <a:t>KLIK HER FOR AT ÆNDRE TITEL</a:t>
            </a:r>
            <a:endParaRPr lang="en-US" dirty="0"/>
          </a:p>
        </p:txBody>
      </p:sp>
      <p:sp>
        <p:nvSpPr>
          <p:cNvPr id="7" name="Pladsholder til tekst 3"/>
          <p:cNvSpPr>
            <a:spLocks noGrp="1"/>
          </p:cNvSpPr>
          <p:nvPr>
            <p:ph type="body" sz="quarter" idx="12" hasCustomPrompt="1"/>
          </p:nvPr>
        </p:nvSpPr>
        <p:spPr>
          <a:xfrm>
            <a:off x="8031879" y="3199593"/>
            <a:ext cx="3588621" cy="2982722"/>
          </a:xfrm>
        </p:spPr>
        <p:txBody>
          <a:bodyPr/>
          <a:lstStyle>
            <a:lvl1pPr marL="285750" indent="-285750">
              <a:lnSpc>
                <a:spcPct val="100000"/>
              </a:lnSpc>
              <a:spcBef>
                <a:spcPts val="600"/>
              </a:spcBef>
              <a:buFontTx/>
              <a:buBlip>
                <a:blip r:embed="rId2"/>
              </a:buBlip>
              <a:defRPr sz="1600" baseline="0"/>
            </a:lvl1pPr>
          </a:lstStyle>
          <a:p>
            <a:pPr lvl="0"/>
            <a:r>
              <a:rPr lang="da-DK"/>
              <a:t>Indsæt bullets</a:t>
            </a:r>
            <a:endParaRPr lang="da-DK" dirty="0"/>
          </a:p>
          <a:p>
            <a:pPr lvl="0"/>
            <a:endParaRPr lang="da-DK" dirty="0"/>
          </a:p>
          <a:p>
            <a:pPr lvl="0"/>
            <a:endParaRPr lang="da-DK" dirty="0"/>
          </a:p>
        </p:txBody>
      </p:sp>
      <p:grpSp>
        <p:nvGrpSpPr>
          <p:cNvPr id="8" name="Gruppe 7"/>
          <p:cNvGrpSpPr/>
          <p:nvPr userDrawn="1"/>
        </p:nvGrpSpPr>
        <p:grpSpPr>
          <a:xfrm>
            <a:off x="7427913" y="1288619"/>
            <a:ext cx="405154" cy="1182460"/>
            <a:chOff x="320675" y="2816225"/>
            <a:chExt cx="350838" cy="1023938"/>
          </a:xfrm>
          <a:solidFill>
            <a:schemeClr val="tx1"/>
          </a:solidFill>
        </p:grpSpPr>
        <p:sp>
          <p:nvSpPr>
            <p:cNvPr id="9" name="Freeform 53"/>
            <p:cNvSpPr>
              <a:spLocks/>
            </p:cNvSpPr>
            <p:nvPr userDrawn="1"/>
          </p:nvSpPr>
          <p:spPr bwMode="auto">
            <a:xfrm>
              <a:off x="608013" y="3778250"/>
              <a:ext cx="63500" cy="61913"/>
            </a:xfrm>
            <a:custGeom>
              <a:avLst/>
              <a:gdLst>
                <a:gd name="T0" fmla="*/ 19 w 19"/>
                <a:gd name="T1" fmla="*/ 0 h 19"/>
                <a:gd name="T2" fmla="*/ 19 w 19"/>
                <a:gd name="T3" fmla="*/ 4 h 19"/>
                <a:gd name="T4" fmla="*/ 3 w 19"/>
                <a:gd name="T5" fmla="*/ 19 h 19"/>
                <a:gd name="T6" fmla="*/ 0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 name="Freeform 54"/>
            <p:cNvSpPr>
              <a:spLocks/>
            </p:cNvSpPr>
            <p:nvPr userDrawn="1"/>
          </p:nvSpPr>
          <p:spPr bwMode="auto">
            <a:xfrm>
              <a:off x="528638" y="3706813"/>
              <a:ext cx="142875" cy="133350"/>
            </a:xfrm>
            <a:custGeom>
              <a:avLst/>
              <a:gdLst>
                <a:gd name="T0" fmla="*/ 43 w 43"/>
                <a:gd name="T1" fmla="*/ 0 h 41"/>
                <a:gd name="T2" fmla="*/ 43 w 43"/>
                <a:gd name="T3" fmla="*/ 4 h 41"/>
                <a:gd name="T4" fmla="*/ 7 w 43"/>
                <a:gd name="T5" fmla="*/ 38 h 41"/>
                <a:gd name="T6" fmla="*/ 3 w 43"/>
                <a:gd name="T7" fmla="*/ 41 h 41"/>
                <a:gd name="T8" fmla="*/ 0 w 43"/>
                <a:gd name="T9" fmla="*/ 41 h 41"/>
                <a:gd name="T10" fmla="*/ 42 w 43"/>
                <a:gd name="T11" fmla="*/ 1 h 41"/>
                <a:gd name="T12" fmla="*/ 43 w 43"/>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3" h="41">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 name="Freeform 55"/>
            <p:cNvSpPr>
              <a:spLocks/>
            </p:cNvSpPr>
            <p:nvPr userDrawn="1"/>
          </p:nvSpPr>
          <p:spPr bwMode="auto">
            <a:xfrm>
              <a:off x="431800" y="3636963"/>
              <a:ext cx="239713" cy="203200"/>
            </a:xfrm>
            <a:custGeom>
              <a:avLst/>
              <a:gdLst>
                <a:gd name="T0" fmla="*/ 72 w 72"/>
                <a:gd name="T1" fmla="*/ 0 h 62"/>
                <a:gd name="T2" fmla="*/ 72 w 72"/>
                <a:gd name="T3" fmla="*/ 3 h 62"/>
                <a:gd name="T4" fmla="*/ 35 w 72"/>
                <a:gd name="T5" fmla="*/ 37 h 62"/>
                <a:gd name="T6" fmla="*/ 4 w 72"/>
                <a:gd name="T7" fmla="*/ 62 h 62"/>
                <a:gd name="T8" fmla="*/ 0 w 72"/>
                <a:gd name="T9" fmla="*/ 62 h 62"/>
                <a:gd name="T10" fmla="*/ 7 w 72"/>
                <a:gd name="T11" fmla="*/ 58 h 62"/>
                <a:gd name="T12" fmla="*/ 70 w 72"/>
                <a:gd name="T13" fmla="*/ 2 h 62"/>
                <a:gd name="T14" fmla="*/ 72 w 72"/>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 name="Freeform 56"/>
            <p:cNvSpPr>
              <a:spLocks/>
            </p:cNvSpPr>
            <p:nvPr userDrawn="1"/>
          </p:nvSpPr>
          <p:spPr bwMode="auto">
            <a:xfrm>
              <a:off x="320675" y="3568700"/>
              <a:ext cx="350838" cy="261938"/>
            </a:xfrm>
            <a:custGeom>
              <a:avLst/>
              <a:gdLst>
                <a:gd name="T0" fmla="*/ 105 w 105"/>
                <a:gd name="T1" fmla="*/ 0 h 80"/>
                <a:gd name="T2" fmla="*/ 105 w 105"/>
                <a:gd name="T3" fmla="*/ 3 h 80"/>
                <a:gd name="T4" fmla="*/ 67 w 105"/>
                <a:gd name="T5" fmla="*/ 37 h 80"/>
                <a:gd name="T6" fmla="*/ 0 w 105"/>
                <a:gd name="T7" fmla="*/ 80 h 80"/>
                <a:gd name="T8" fmla="*/ 0 w 105"/>
                <a:gd name="T9" fmla="*/ 77 h 80"/>
                <a:gd name="T10" fmla="*/ 39 w 105"/>
                <a:gd name="T11" fmla="*/ 57 h 80"/>
                <a:gd name="T12" fmla="*/ 102 w 105"/>
                <a:gd name="T13" fmla="*/ 3 h 80"/>
                <a:gd name="T14" fmla="*/ 105 w 105"/>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80">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3" name="Freeform 57"/>
            <p:cNvSpPr>
              <a:spLocks/>
            </p:cNvSpPr>
            <p:nvPr userDrawn="1"/>
          </p:nvSpPr>
          <p:spPr bwMode="auto">
            <a:xfrm>
              <a:off x="320675" y="3506788"/>
              <a:ext cx="350838" cy="249238"/>
            </a:xfrm>
            <a:custGeom>
              <a:avLst/>
              <a:gdLst>
                <a:gd name="T0" fmla="*/ 105 w 105"/>
                <a:gd name="T1" fmla="*/ 0 h 76"/>
                <a:gd name="T2" fmla="*/ 105 w 105"/>
                <a:gd name="T3" fmla="*/ 2 h 76"/>
                <a:gd name="T4" fmla="*/ 67 w 105"/>
                <a:gd name="T5" fmla="*/ 35 h 76"/>
                <a:gd name="T6" fmla="*/ 0 w 105"/>
                <a:gd name="T7" fmla="*/ 76 h 76"/>
                <a:gd name="T8" fmla="*/ 0 w 105"/>
                <a:gd name="T9" fmla="*/ 74 h 76"/>
                <a:gd name="T10" fmla="*/ 39 w 105"/>
                <a:gd name="T11" fmla="*/ 54 h 76"/>
                <a:gd name="T12" fmla="*/ 101 w 105"/>
                <a:gd name="T13" fmla="*/ 2 h 76"/>
                <a:gd name="T14" fmla="*/ 105 w 105"/>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6">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4" name="Freeform 58"/>
            <p:cNvSpPr>
              <a:spLocks/>
            </p:cNvSpPr>
            <p:nvPr userDrawn="1"/>
          </p:nvSpPr>
          <p:spPr bwMode="auto">
            <a:xfrm>
              <a:off x="320675" y="3441700"/>
              <a:ext cx="350838" cy="241300"/>
            </a:xfrm>
            <a:custGeom>
              <a:avLst/>
              <a:gdLst>
                <a:gd name="T0" fmla="*/ 105 w 105"/>
                <a:gd name="T1" fmla="*/ 0 h 74"/>
                <a:gd name="T2" fmla="*/ 105 w 105"/>
                <a:gd name="T3" fmla="*/ 3 h 74"/>
                <a:gd name="T4" fmla="*/ 67 w 105"/>
                <a:gd name="T5" fmla="*/ 34 h 74"/>
                <a:gd name="T6" fmla="*/ 0 w 105"/>
                <a:gd name="T7" fmla="*/ 74 h 74"/>
                <a:gd name="T8" fmla="*/ 0 w 105"/>
                <a:gd name="T9" fmla="*/ 72 h 74"/>
                <a:gd name="T10" fmla="*/ 39 w 105"/>
                <a:gd name="T11" fmla="*/ 52 h 74"/>
                <a:gd name="T12" fmla="*/ 101 w 105"/>
                <a:gd name="T13" fmla="*/ 3 h 74"/>
                <a:gd name="T14" fmla="*/ 105 w 10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4">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5" name="Freeform 59"/>
            <p:cNvSpPr>
              <a:spLocks/>
            </p:cNvSpPr>
            <p:nvPr userDrawn="1"/>
          </p:nvSpPr>
          <p:spPr bwMode="auto">
            <a:xfrm>
              <a:off x="320675" y="3382963"/>
              <a:ext cx="350838" cy="228600"/>
            </a:xfrm>
            <a:custGeom>
              <a:avLst/>
              <a:gdLst>
                <a:gd name="T0" fmla="*/ 105 w 105"/>
                <a:gd name="T1" fmla="*/ 0 h 70"/>
                <a:gd name="T2" fmla="*/ 105 w 105"/>
                <a:gd name="T3" fmla="*/ 2 h 70"/>
                <a:gd name="T4" fmla="*/ 67 w 105"/>
                <a:gd name="T5" fmla="*/ 32 h 70"/>
                <a:gd name="T6" fmla="*/ 0 w 105"/>
                <a:gd name="T7" fmla="*/ 70 h 70"/>
                <a:gd name="T8" fmla="*/ 0 w 105"/>
                <a:gd name="T9" fmla="*/ 68 h 70"/>
                <a:gd name="T10" fmla="*/ 40 w 105"/>
                <a:gd name="T11" fmla="*/ 50 h 70"/>
                <a:gd name="T12" fmla="*/ 102 w 105"/>
                <a:gd name="T13" fmla="*/ 2 h 70"/>
                <a:gd name="T14" fmla="*/ 105 w 10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0">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6" name="Freeform 60"/>
            <p:cNvSpPr>
              <a:spLocks/>
            </p:cNvSpPr>
            <p:nvPr userDrawn="1"/>
          </p:nvSpPr>
          <p:spPr bwMode="auto">
            <a:xfrm>
              <a:off x="320675" y="3324225"/>
              <a:ext cx="350838" cy="219075"/>
            </a:xfrm>
            <a:custGeom>
              <a:avLst/>
              <a:gdLst>
                <a:gd name="T0" fmla="*/ 105 w 105"/>
                <a:gd name="T1" fmla="*/ 0 h 67"/>
                <a:gd name="T2" fmla="*/ 105 w 105"/>
                <a:gd name="T3" fmla="*/ 2 h 67"/>
                <a:gd name="T4" fmla="*/ 68 w 105"/>
                <a:gd name="T5" fmla="*/ 31 h 67"/>
                <a:gd name="T6" fmla="*/ 0 w 105"/>
                <a:gd name="T7" fmla="*/ 67 h 67"/>
                <a:gd name="T8" fmla="*/ 0 w 105"/>
                <a:gd name="T9" fmla="*/ 65 h 67"/>
                <a:gd name="T10" fmla="*/ 41 w 105"/>
                <a:gd name="T11" fmla="*/ 47 h 67"/>
                <a:gd name="T12" fmla="*/ 102 w 105"/>
                <a:gd name="T13" fmla="*/ 2 h 67"/>
                <a:gd name="T14" fmla="*/ 105 w 105"/>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7">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7" name="Freeform 61"/>
            <p:cNvSpPr>
              <a:spLocks/>
            </p:cNvSpPr>
            <p:nvPr userDrawn="1"/>
          </p:nvSpPr>
          <p:spPr bwMode="auto">
            <a:xfrm>
              <a:off x="320675" y="3263900"/>
              <a:ext cx="350838" cy="212725"/>
            </a:xfrm>
            <a:custGeom>
              <a:avLst/>
              <a:gdLst>
                <a:gd name="T0" fmla="*/ 105 w 105"/>
                <a:gd name="T1" fmla="*/ 0 h 65"/>
                <a:gd name="T2" fmla="*/ 105 w 105"/>
                <a:gd name="T3" fmla="*/ 3 h 65"/>
                <a:gd name="T4" fmla="*/ 69 w 105"/>
                <a:gd name="T5" fmla="*/ 29 h 65"/>
                <a:gd name="T6" fmla="*/ 0 w 105"/>
                <a:gd name="T7" fmla="*/ 65 h 65"/>
                <a:gd name="T8" fmla="*/ 0 w 105"/>
                <a:gd name="T9" fmla="*/ 62 h 65"/>
                <a:gd name="T10" fmla="*/ 42 w 105"/>
                <a:gd name="T11" fmla="*/ 45 h 65"/>
                <a:gd name="T12" fmla="*/ 103 w 105"/>
                <a:gd name="T13" fmla="*/ 2 h 65"/>
                <a:gd name="T14" fmla="*/ 105 w 105"/>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8" name="Freeform 62"/>
            <p:cNvSpPr>
              <a:spLocks/>
            </p:cNvSpPr>
            <p:nvPr userDrawn="1"/>
          </p:nvSpPr>
          <p:spPr bwMode="auto">
            <a:xfrm>
              <a:off x="320675" y="3208338"/>
              <a:ext cx="350838" cy="200025"/>
            </a:xfrm>
            <a:custGeom>
              <a:avLst/>
              <a:gdLst>
                <a:gd name="T0" fmla="*/ 105 w 105"/>
                <a:gd name="T1" fmla="*/ 0 h 61"/>
                <a:gd name="T2" fmla="*/ 105 w 105"/>
                <a:gd name="T3" fmla="*/ 3 h 61"/>
                <a:gd name="T4" fmla="*/ 71 w 105"/>
                <a:gd name="T5" fmla="*/ 27 h 61"/>
                <a:gd name="T6" fmla="*/ 0 w 105"/>
                <a:gd name="T7" fmla="*/ 61 h 61"/>
                <a:gd name="T8" fmla="*/ 0 w 105"/>
                <a:gd name="T9" fmla="*/ 59 h 61"/>
                <a:gd name="T10" fmla="*/ 44 w 105"/>
                <a:gd name="T11" fmla="*/ 42 h 61"/>
                <a:gd name="T12" fmla="*/ 104 w 105"/>
                <a:gd name="T13" fmla="*/ 1 h 61"/>
                <a:gd name="T14" fmla="*/ 105 w 10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1">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9" name="Freeform 63"/>
            <p:cNvSpPr>
              <a:spLocks/>
            </p:cNvSpPr>
            <p:nvPr userDrawn="1"/>
          </p:nvSpPr>
          <p:spPr bwMode="auto">
            <a:xfrm>
              <a:off x="320675" y="3155950"/>
              <a:ext cx="350838" cy="190500"/>
            </a:xfrm>
            <a:custGeom>
              <a:avLst/>
              <a:gdLst>
                <a:gd name="T0" fmla="*/ 105 w 105"/>
                <a:gd name="T1" fmla="*/ 0 h 58"/>
                <a:gd name="T2" fmla="*/ 105 w 105"/>
                <a:gd name="T3" fmla="*/ 2 h 58"/>
                <a:gd name="T4" fmla="*/ 72 w 105"/>
                <a:gd name="T5" fmla="*/ 25 h 58"/>
                <a:gd name="T6" fmla="*/ 0 w 105"/>
                <a:gd name="T7" fmla="*/ 58 h 58"/>
                <a:gd name="T8" fmla="*/ 0 w 105"/>
                <a:gd name="T9" fmla="*/ 55 h 58"/>
                <a:gd name="T10" fmla="*/ 46 w 105"/>
                <a:gd name="T11" fmla="*/ 39 h 58"/>
                <a:gd name="T12" fmla="*/ 105 w 10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05" h="58">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0" name="Freeform 64"/>
            <p:cNvSpPr>
              <a:spLocks/>
            </p:cNvSpPr>
            <p:nvPr userDrawn="1"/>
          </p:nvSpPr>
          <p:spPr bwMode="auto">
            <a:xfrm>
              <a:off x="320675" y="3103563"/>
              <a:ext cx="350838" cy="177800"/>
            </a:xfrm>
            <a:custGeom>
              <a:avLst/>
              <a:gdLst>
                <a:gd name="T0" fmla="*/ 105 w 105"/>
                <a:gd name="T1" fmla="*/ 0 h 54"/>
                <a:gd name="T2" fmla="*/ 105 w 105"/>
                <a:gd name="T3" fmla="*/ 2 h 54"/>
                <a:gd name="T4" fmla="*/ 74 w 105"/>
                <a:gd name="T5" fmla="*/ 23 h 54"/>
                <a:gd name="T6" fmla="*/ 0 w 105"/>
                <a:gd name="T7" fmla="*/ 54 h 54"/>
                <a:gd name="T8" fmla="*/ 0 w 105"/>
                <a:gd name="T9" fmla="*/ 52 h 54"/>
                <a:gd name="T10" fmla="*/ 48 w 105"/>
                <a:gd name="T11" fmla="*/ 36 h 54"/>
                <a:gd name="T12" fmla="*/ 105 w 10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5" h="54">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1" name="Freeform 65"/>
            <p:cNvSpPr>
              <a:spLocks/>
            </p:cNvSpPr>
            <p:nvPr userDrawn="1"/>
          </p:nvSpPr>
          <p:spPr bwMode="auto">
            <a:xfrm>
              <a:off x="320675" y="3055938"/>
              <a:ext cx="350838" cy="163513"/>
            </a:xfrm>
            <a:custGeom>
              <a:avLst/>
              <a:gdLst>
                <a:gd name="T0" fmla="*/ 105 w 105"/>
                <a:gd name="T1" fmla="*/ 0 h 50"/>
                <a:gd name="T2" fmla="*/ 105 w 105"/>
                <a:gd name="T3" fmla="*/ 2 h 50"/>
                <a:gd name="T4" fmla="*/ 76 w 105"/>
                <a:gd name="T5" fmla="*/ 20 h 50"/>
                <a:gd name="T6" fmla="*/ 0 w 105"/>
                <a:gd name="T7" fmla="*/ 50 h 50"/>
                <a:gd name="T8" fmla="*/ 0 w 105"/>
                <a:gd name="T9" fmla="*/ 48 h 50"/>
                <a:gd name="T10" fmla="*/ 51 w 105"/>
                <a:gd name="T11" fmla="*/ 33 h 50"/>
                <a:gd name="T12" fmla="*/ 105 w 10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5" h="50">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2" name="Freeform 66"/>
            <p:cNvSpPr>
              <a:spLocks/>
            </p:cNvSpPr>
            <p:nvPr userDrawn="1"/>
          </p:nvSpPr>
          <p:spPr bwMode="auto">
            <a:xfrm>
              <a:off x="320675" y="3003550"/>
              <a:ext cx="350838" cy="152400"/>
            </a:xfrm>
            <a:custGeom>
              <a:avLst/>
              <a:gdLst>
                <a:gd name="T0" fmla="*/ 105 w 105"/>
                <a:gd name="T1" fmla="*/ 0 h 47"/>
                <a:gd name="T2" fmla="*/ 105 w 105"/>
                <a:gd name="T3" fmla="*/ 3 h 47"/>
                <a:gd name="T4" fmla="*/ 79 w 105"/>
                <a:gd name="T5" fmla="*/ 19 h 47"/>
                <a:gd name="T6" fmla="*/ 0 w 105"/>
                <a:gd name="T7" fmla="*/ 47 h 47"/>
                <a:gd name="T8" fmla="*/ 0 w 105"/>
                <a:gd name="T9" fmla="*/ 45 h 47"/>
                <a:gd name="T10" fmla="*/ 53 w 105"/>
                <a:gd name="T11" fmla="*/ 31 h 47"/>
                <a:gd name="T12" fmla="*/ 105 w 105"/>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05" h="47">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3" name="Freeform 67"/>
            <p:cNvSpPr>
              <a:spLocks/>
            </p:cNvSpPr>
            <p:nvPr userDrawn="1"/>
          </p:nvSpPr>
          <p:spPr bwMode="auto">
            <a:xfrm>
              <a:off x="320675" y="2957513"/>
              <a:ext cx="350838" cy="139700"/>
            </a:xfrm>
            <a:custGeom>
              <a:avLst/>
              <a:gdLst>
                <a:gd name="T0" fmla="*/ 105 w 105"/>
                <a:gd name="T1" fmla="*/ 0 h 43"/>
                <a:gd name="T2" fmla="*/ 105 w 105"/>
                <a:gd name="T3" fmla="*/ 2 h 43"/>
                <a:gd name="T4" fmla="*/ 82 w 105"/>
                <a:gd name="T5" fmla="*/ 16 h 43"/>
                <a:gd name="T6" fmla="*/ 0 w 105"/>
                <a:gd name="T7" fmla="*/ 43 h 43"/>
                <a:gd name="T8" fmla="*/ 0 w 105"/>
                <a:gd name="T9" fmla="*/ 40 h 43"/>
                <a:gd name="T10" fmla="*/ 56 w 105"/>
                <a:gd name="T11" fmla="*/ 27 h 43"/>
                <a:gd name="T12" fmla="*/ 105 w 10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05" h="43">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4" name="Freeform 68"/>
            <p:cNvSpPr>
              <a:spLocks/>
            </p:cNvSpPr>
            <p:nvPr userDrawn="1"/>
          </p:nvSpPr>
          <p:spPr bwMode="auto">
            <a:xfrm>
              <a:off x="320675" y="2911475"/>
              <a:ext cx="350838" cy="127000"/>
            </a:xfrm>
            <a:custGeom>
              <a:avLst/>
              <a:gdLst>
                <a:gd name="T0" fmla="*/ 105 w 105"/>
                <a:gd name="T1" fmla="*/ 0 h 39"/>
                <a:gd name="T2" fmla="*/ 105 w 105"/>
                <a:gd name="T3" fmla="*/ 2 h 39"/>
                <a:gd name="T4" fmla="*/ 85 w 105"/>
                <a:gd name="T5" fmla="*/ 13 h 39"/>
                <a:gd name="T6" fmla="*/ 0 w 105"/>
                <a:gd name="T7" fmla="*/ 39 h 39"/>
                <a:gd name="T8" fmla="*/ 0 w 105"/>
                <a:gd name="T9" fmla="*/ 36 h 39"/>
                <a:gd name="T10" fmla="*/ 60 w 105"/>
                <a:gd name="T11" fmla="*/ 24 h 39"/>
                <a:gd name="T12" fmla="*/ 105 w 10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5" h="39">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5" name="Freeform 69"/>
            <p:cNvSpPr>
              <a:spLocks/>
            </p:cNvSpPr>
            <p:nvPr userDrawn="1"/>
          </p:nvSpPr>
          <p:spPr bwMode="auto">
            <a:xfrm>
              <a:off x="320675" y="2865438"/>
              <a:ext cx="350838" cy="114300"/>
            </a:xfrm>
            <a:custGeom>
              <a:avLst/>
              <a:gdLst>
                <a:gd name="T0" fmla="*/ 105 w 105"/>
                <a:gd name="T1" fmla="*/ 0 h 35"/>
                <a:gd name="T2" fmla="*/ 105 w 105"/>
                <a:gd name="T3" fmla="*/ 2 h 35"/>
                <a:gd name="T4" fmla="*/ 88 w 105"/>
                <a:gd name="T5" fmla="*/ 11 h 35"/>
                <a:gd name="T6" fmla="*/ 0 w 105"/>
                <a:gd name="T7" fmla="*/ 34 h 35"/>
                <a:gd name="T8" fmla="*/ 0 w 105"/>
                <a:gd name="T9" fmla="*/ 32 h 35"/>
                <a:gd name="T10" fmla="*/ 63 w 105"/>
                <a:gd name="T11" fmla="*/ 21 h 35"/>
                <a:gd name="T12" fmla="*/ 105 w 10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05" h="3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6" name="Freeform 70"/>
            <p:cNvSpPr>
              <a:spLocks/>
            </p:cNvSpPr>
            <p:nvPr userDrawn="1"/>
          </p:nvSpPr>
          <p:spPr bwMode="auto">
            <a:xfrm>
              <a:off x="320675" y="2819400"/>
              <a:ext cx="350838" cy="107950"/>
            </a:xfrm>
            <a:custGeom>
              <a:avLst/>
              <a:gdLst>
                <a:gd name="T0" fmla="*/ 105 w 105"/>
                <a:gd name="T1" fmla="*/ 0 h 33"/>
                <a:gd name="T2" fmla="*/ 105 w 105"/>
                <a:gd name="T3" fmla="*/ 2 h 33"/>
                <a:gd name="T4" fmla="*/ 91 w 105"/>
                <a:gd name="T5" fmla="*/ 10 h 33"/>
                <a:gd name="T6" fmla="*/ 0 w 105"/>
                <a:gd name="T7" fmla="*/ 30 h 33"/>
                <a:gd name="T8" fmla="*/ 0 w 105"/>
                <a:gd name="T9" fmla="*/ 28 h 33"/>
                <a:gd name="T10" fmla="*/ 3 w 105"/>
                <a:gd name="T11" fmla="*/ 28 h 33"/>
                <a:gd name="T12" fmla="*/ 67 w 105"/>
                <a:gd name="T13" fmla="*/ 19 h 33"/>
                <a:gd name="T14" fmla="*/ 105 w 10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7" name="Freeform 71"/>
            <p:cNvSpPr>
              <a:spLocks/>
            </p:cNvSpPr>
            <p:nvPr userDrawn="1"/>
          </p:nvSpPr>
          <p:spPr bwMode="auto">
            <a:xfrm>
              <a:off x="320675" y="2816225"/>
              <a:ext cx="284163" cy="55563"/>
            </a:xfrm>
            <a:custGeom>
              <a:avLst/>
              <a:gdLst>
                <a:gd name="T0" fmla="*/ 85 w 85"/>
                <a:gd name="T1" fmla="*/ 0 h 17"/>
                <a:gd name="T2" fmla="*/ 0 w 85"/>
                <a:gd name="T3" fmla="*/ 14 h 17"/>
                <a:gd name="T4" fmla="*/ 0 w 85"/>
                <a:gd name="T5" fmla="*/ 11 h 17"/>
                <a:gd name="T6" fmla="*/ 8 w 85"/>
                <a:gd name="T7" fmla="*/ 12 h 17"/>
                <a:gd name="T8" fmla="*/ 71 w 85"/>
                <a:gd name="T9" fmla="*/ 4 h 17"/>
                <a:gd name="T10" fmla="*/ 80 w 85"/>
                <a:gd name="T11" fmla="*/ 0 h 17"/>
                <a:gd name="T12" fmla="*/ 85 w 8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85" h="17">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spTree>
    <p:extLst>
      <p:ext uri="{BB962C8B-B14F-4D97-AF65-F5344CB8AC3E}">
        <p14:creationId xmlns:p14="http://schemas.microsoft.com/office/powerpoint/2010/main" val="14686013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 x billeder højr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a:p>
        </p:txBody>
      </p:sp>
      <p:sp>
        <p:nvSpPr>
          <p:cNvPr id="9" name="Picture Placeholder 4"/>
          <p:cNvSpPr>
            <a:spLocks noGrp="1"/>
          </p:cNvSpPr>
          <p:nvPr>
            <p:ph type="pic" sz="quarter" idx="14" hasCustomPrompt="1"/>
          </p:nvPr>
        </p:nvSpPr>
        <p:spPr>
          <a:xfrm>
            <a:off x="7427912" y="3492500"/>
            <a:ext cx="4764087" cy="3360132"/>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10" name="Title 4"/>
          <p:cNvSpPr>
            <a:spLocks noGrp="1"/>
          </p:cNvSpPr>
          <p:nvPr>
            <p:ph type="title" hasCustomPrompt="1"/>
          </p:nvPr>
        </p:nvSpPr>
        <p:spPr>
          <a:xfrm>
            <a:off x="587374" y="357948"/>
            <a:ext cx="4542975" cy="1486727"/>
          </a:xfrm>
        </p:spPr>
        <p:txBody>
          <a:bodyPr/>
          <a:lstStyle>
            <a:lvl1pPr>
              <a:defRPr sz="3600"/>
            </a:lvl1pPr>
          </a:lstStyle>
          <a:p>
            <a:r>
              <a:rPr lang="en-US"/>
              <a:t>KLIK HER FOR AT ÆNDRE TITEL</a:t>
            </a:r>
            <a:endParaRPr lang="en-US" dirty="0"/>
          </a:p>
        </p:txBody>
      </p:sp>
      <p:sp>
        <p:nvSpPr>
          <p:cNvPr id="7" name="Pladsholder til tekst 3"/>
          <p:cNvSpPr>
            <a:spLocks noGrp="1"/>
          </p:cNvSpPr>
          <p:nvPr>
            <p:ph type="body" sz="quarter" idx="15" hasCustomPrompt="1"/>
          </p:nvPr>
        </p:nvSpPr>
        <p:spPr>
          <a:xfrm>
            <a:off x="587375" y="2127154"/>
            <a:ext cx="4542974" cy="3575409"/>
          </a:xfrm>
        </p:spPr>
        <p:txBody>
          <a:bodyPr/>
          <a:lstStyle>
            <a:lvl1pPr marL="285750" indent="-285750">
              <a:lnSpc>
                <a:spcPct val="100000"/>
              </a:lnSpc>
              <a:spcBef>
                <a:spcPts val="600"/>
              </a:spcBef>
              <a:buFontTx/>
              <a:buBlip>
                <a:blip r:embed="rId2"/>
              </a:buBlip>
              <a:defRPr sz="1600" baseline="0"/>
            </a:lvl1pPr>
          </a:lstStyle>
          <a:p>
            <a:pPr lvl="0"/>
            <a:r>
              <a:rPr lang="da-DK"/>
              <a:t>Indsæt </a:t>
            </a:r>
            <a:r>
              <a:rPr lang="da-DK" dirty="0" err="1"/>
              <a:t>bullets</a:t>
            </a:r>
            <a:endParaRPr lang="da-DK" dirty="0"/>
          </a:p>
          <a:p>
            <a:pPr lvl="0"/>
            <a:endParaRPr lang="da-DK" dirty="0"/>
          </a:p>
          <a:p>
            <a:pPr lvl="0"/>
            <a:endParaRPr lang="da-DK" dirty="0"/>
          </a:p>
        </p:txBody>
      </p:sp>
      <p:sp>
        <p:nvSpPr>
          <p:cNvPr id="11" name="Picture Placeholder 4"/>
          <p:cNvSpPr>
            <a:spLocks noGrp="1"/>
          </p:cNvSpPr>
          <p:nvPr>
            <p:ph type="pic" sz="quarter" idx="16" hasCustomPrompt="1"/>
          </p:nvPr>
        </p:nvSpPr>
        <p:spPr>
          <a:xfrm>
            <a:off x="7427912" y="0"/>
            <a:ext cx="4764087" cy="3360132"/>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Tree>
    <p:extLst>
      <p:ext uri="{BB962C8B-B14F-4D97-AF65-F5344CB8AC3E}">
        <p14:creationId xmlns:p14="http://schemas.microsoft.com/office/powerpoint/2010/main" val="6119794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Blå layout højre">
    <p:spTree>
      <p:nvGrpSpPr>
        <p:cNvPr id="1" name=""/>
        <p:cNvGrpSpPr/>
        <p:nvPr/>
      </p:nvGrpSpPr>
      <p:grpSpPr>
        <a:xfrm>
          <a:off x="0" y="0"/>
          <a:ext cx="0" cy="0"/>
          <a:chOff x="0" y="0"/>
          <a:chExt cx="0" cy="0"/>
        </a:xfrm>
      </p:grpSpPr>
      <p:sp>
        <p:nvSpPr>
          <p:cNvPr id="26" name="Rectangle 6"/>
          <p:cNvSpPr/>
          <p:nvPr userDrawn="1"/>
        </p:nvSpPr>
        <p:spPr>
          <a:xfrm>
            <a:off x="7427913" y="0"/>
            <a:ext cx="4764087"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8" name="Pladsholder til tekst 3"/>
          <p:cNvSpPr>
            <a:spLocks noGrp="1"/>
          </p:cNvSpPr>
          <p:nvPr>
            <p:ph type="body" sz="quarter" idx="17" hasCustomPrompt="1"/>
          </p:nvPr>
        </p:nvSpPr>
        <p:spPr>
          <a:xfrm>
            <a:off x="8027662" y="2927417"/>
            <a:ext cx="3673420" cy="3222624"/>
          </a:xfrm>
        </p:spPr>
        <p:txBody>
          <a:bodyPr/>
          <a:lstStyle>
            <a:lvl1pPr marL="285750" indent="-285750">
              <a:buFontTx/>
              <a:buBlip>
                <a:blip r:embed="rId2"/>
              </a:buBlip>
              <a:defRPr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a-DK" dirty="0" err="1"/>
              <a:t>Insert</a:t>
            </a:r>
            <a:r>
              <a:rPr lang="da-DK" dirty="0"/>
              <a:t> </a:t>
            </a:r>
            <a:r>
              <a:rPr lang="da-DK" dirty="0" err="1"/>
              <a:t>text</a:t>
            </a:r>
            <a:r>
              <a:rPr lang="da-DK" dirty="0"/>
              <a:t> </a:t>
            </a:r>
            <a:r>
              <a:rPr lang="da-DK" dirty="0" err="1"/>
              <a:t>here</a:t>
            </a:r>
            <a:endParaRPr lang="da-DK" dirty="0"/>
          </a:p>
        </p:txBody>
      </p:sp>
      <p:sp>
        <p:nvSpPr>
          <p:cNvPr id="3" name="Slide Number Placeholder 2"/>
          <p:cNvSpPr>
            <a:spLocks noGrp="1"/>
          </p:cNvSpPr>
          <p:nvPr>
            <p:ph type="sldNum" sz="quarter" idx="10"/>
          </p:nvPr>
        </p:nvSpPr>
        <p:spPr/>
        <p:txBody>
          <a:bodyPr/>
          <a:lstStyle>
            <a:lvl1pPr>
              <a:defRPr>
                <a:solidFill>
                  <a:schemeClr val="bg1">
                    <a:alpha val="70000"/>
                  </a:schemeClr>
                </a:solidFill>
              </a:defRPr>
            </a:lvl1pPr>
          </a:lstStyle>
          <a:p>
            <a:fld id="{D8D877B3-D348-4611-9BDB-C5374591D951}" type="slidenum">
              <a:rPr lang="en-US" smtClean="0"/>
              <a:pPr/>
              <a:t>‹#›</a:t>
            </a:fld>
            <a:endParaRPr lang="en-US" dirty="0"/>
          </a:p>
        </p:txBody>
      </p:sp>
      <p:grpSp>
        <p:nvGrpSpPr>
          <p:cNvPr id="5" name="Gruppe 4"/>
          <p:cNvGrpSpPr/>
          <p:nvPr userDrawn="1"/>
        </p:nvGrpSpPr>
        <p:grpSpPr>
          <a:xfrm>
            <a:off x="7427914" y="1288619"/>
            <a:ext cx="405154" cy="1182460"/>
            <a:chOff x="320675" y="2816225"/>
            <a:chExt cx="350838" cy="1023938"/>
          </a:xfrm>
          <a:solidFill>
            <a:schemeClr val="bg1"/>
          </a:solidFill>
        </p:grpSpPr>
        <p:sp>
          <p:nvSpPr>
            <p:cNvPr id="6" name="Freeform 53"/>
            <p:cNvSpPr>
              <a:spLocks/>
            </p:cNvSpPr>
            <p:nvPr userDrawn="1"/>
          </p:nvSpPr>
          <p:spPr bwMode="auto">
            <a:xfrm>
              <a:off x="608013" y="3778250"/>
              <a:ext cx="63500" cy="61913"/>
            </a:xfrm>
            <a:custGeom>
              <a:avLst/>
              <a:gdLst>
                <a:gd name="T0" fmla="*/ 19 w 19"/>
                <a:gd name="T1" fmla="*/ 0 h 19"/>
                <a:gd name="T2" fmla="*/ 19 w 19"/>
                <a:gd name="T3" fmla="*/ 4 h 19"/>
                <a:gd name="T4" fmla="*/ 3 w 19"/>
                <a:gd name="T5" fmla="*/ 19 h 19"/>
                <a:gd name="T6" fmla="*/ 0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 name="Freeform 54"/>
            <p:cNvSpPr>
              <a:spLocks/>
            </p:cNvSpPr>
            <p:nvPr userDrawn="1"/>
          </p:nvSpPr>
          <p:spPr bwMode="auto">
            <a:xfrm>
              <a:off x="528638" y="3706813"/>
              <a:ext cx="142875" cy="133350"/>
            </a:xfrm>
            <a:custGeom>
              <a:avLst/>
              <a:gdLst>
                <a:gd name="T0" fmla="*/ 43 w 43"/>
                <a:gd name="T1" fmla="*/ 0 h 41"/>
                <a:gd name="T2" fmla="*/ 43 w 43"/>
                <a:gd name="T3" fmla="*/ 4 h 41"/>
                <a:gd name="T4" fmla="*/ 7 w 43"/>
                <a:gd name="T5" fmla="*/ 38 h 41"/>
                <a:gd name="T6" fmla="*/ 3 w 43"/>
                <a:gd name="T7" fmla="*/ 41 h 41"/>
                <a:gd name="T8" fmla="*/ 0 w 43"/>
                <a:gd name="T9" fmla="*/ 41 h 41"/>
                <a:gd name="T10" fmla="*/ 42 w 43"/>
                <a:gd name="T11" fmla="*/ 1 h 41"/>
                <a:gd name="T12" fmla="*/ 43 w 43"/>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3" h="41">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 name="Freeform 55"/>
            <p:cNvSpPr>
              <a:spLocks/>
            </p:cNvSpPr>
            <p:nvPr userDrawn="1"/>
          </p:nvSpPr>
          <p:spPr bwMode="auto">
            <a:xfrm>
              <a:off x="431800" y="3636963"/>
              <a:ext cx="239713" cy="203200"/>
            </a:xfrm>
            <a:custGeom>
              <a:avLst/>
              <a:gdLst>
                <a:gd name="T0" fmla="*/ 72 w 72"/>
                <a:gd name="T1" fmla="*/ 0 h 62"/>
                <a:gd name="T2" fmla="*/ 72 w 72"/>
                <a:gd name="T3" fmla="*/ 3 h 62"/>
                <a:gd name="T4" fmla="*/ 35 w 72"/>
                <a:gd name="T5" fmla="*/ 37 h 62"/>
                <a:gd name="T6" fmla="*/ 4 w 72"/>
                <a:gd name="T7" fmla="*/ 62 h 62"/>
                <a:gd name="T8" fmla="*/ 0 w 72"/>
                <a:gd name="T9" fmla="*/ 62 h 62"/>
                <a:gd name="T10" fmla="*/ 7 w 72"/>
                <a:gd name="T11" fmla="*/ 58 h 62"/>
                <a:gd name="T12" fmla="*/ 70 w 72"/>
                <a:gd name="T13" fmla="*/ 2 h 62"/>
                <a:gd name="T14" fmla="*/ 72 w 72"/>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 name="Freeform 56"/>
            <p:cNvSpPr>
              <a:spLocks/>
            </p:cNvSpPr>
            <p:nvPr userDrawn="1"/>
          </p:nvSpPr>
          <p:spPr bwMode="auto">
            <a:xfrm>
              <a:off x="320675" y="3568700"/>
              <a:ext cx="350838" cy="261938"/>
            </a:xfrm>
            <a:custGeom>
              <a:avLst/>
              <a:gdLst>
                <a:gd name="T0" fmla="*/ 105 w 105"/>
                <a:gd name="T1" fmla="*/ 0 h 80"/>
                <a:gd name="T2" fmla="*/ 105 w 105"/>
                <a:gd name="T3" fmla="*/ 3 h 80"/>
                <a:gd name="T4" fmla="*/ 67 w 105"/>
                <a:gd name="T5" fmla="*/ 37 h 80"/>
                <a:gd name="T6" fmla="*/ 0 w 105"/>
                <a:gd name="T7" fmla="*/ 80 h 80"/>
                <a:gd name="T8" fmla="*/ 0 w 105"/>
                <a:gd name="T9" fmla="*/ 77 h 80"/>
                <a:gd name="T10" fmla="*/ 39 w 105"/>
                <a:gd name="T11" fmla="*/ 57 h 80"/>
                <a:gd name="T12" fmla="*/ 102 w 105"/>
                <a:gd name="T13" fmla="*/ 3 h 80"/>
                <a:gd name="T14" fmla="*/ 105 w 105"/>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80">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 name="Freeform 57"/>
            <p:cNvSpPr>
              <a:spLocks/>
            </p:cNvSpPr>
            <p:nvPr userDrawn="1"/>
          </p:nvSpPr>
          <p:spPr bwMode="auto">
            <a:xfrm>
              <a:off x="320675" y="3506788"/>
              <a:ext cx="350838" cy="249238"/>
            </a:xfrm>
            <a:custGeom>
              <a:avLst/>
              <a:gdLst>
                <a:gd name="T0" fmla="*/ 105 w 105"/>
                <a:gd name="T1" fmla="*/ 0 h 76"/>
                <a:gd name="T2" fmla="*/ 105 w 105"/>
                <a:gd name="T3" fmla="*/ 2 h 76"/>
                <a:gd name="T4" fmla="*/ 67 w 105"/>
                <a:gd name="T5" fmla="*/ 35 h 76"/>
                <a:gd name="T6" fmla="*/ 0 w 105"/>
                <a:gd name="T7" fmla="*/ 76 h 76"/>
                <a:gd name="T8" fmla="*/ 0 w 105"/>
                <a:gd name="T9" fmla="*/ 74 h 76"/>
                <a:gd name="T10" fmla="*/ 39 w 105"/>
                <a:gd name="T11" fmla="*/ 54 h 76"/>
                <a:gd name="T12" fmla="*/ 101 w 105"/>
                <a:gd name="T13" fmla="*/ 2 h 76"/>
                <a:gd name="T14" fmla="*/ 105 w 105"/>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6">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 name="Freeform 58"/>
            <p:cNvSpPr>
              <a:spLocks/>
            </p:cNvSpPr>
            <p:nvPr userDrawn="1"/>
          </p:nvSpPr>
          <p:spPr bwMode="auto">
            <a:xfrm>
              <a:off x="320675" y="3441700"/>
              <a:ext cx="350838" cy="241300"/>
            </a:xfrm>
            <a:custGeom>
              <a:avLst/>
              <a:gdLst>
                <a:gd name="T0" fmla="*/ 105 w 105"/>
                <a:gd name="T1" fmla="*/ 0 h 74"/>
                <a:gd name="T2" fmla="*/ 105 w 105"/>
                <a:gd name="T3" fmla="*/ 3 h 74"/>
                <a:gd name="T4" fmla="*/ 67 w 105"/>
                <a:gd name="T5" fmla="*/ 34 h 74"/>
                <a:gd name="T6" fmla="*/ 0 w 105"/>
                <a:gd name="T7" fmla="*/ 74 h 74"/>
                <a:gd name="T8" fmla="*/ 0 w 105"/>
                <a:gd name="T9" fmla="*/ 72 h 74"/>
                <a:gd name="T10" fmla="*/ 39 w 105"/>
                <a:gd name="T11" fmla="*/ 52 h 74"/>
                <a:gd name="T12" fmla="*/ 101 w 105"/>
                <a:gd name="T13" fmla="*/ 3 h 74"/>
                <a:gd name="T14" fmla="*/ 105 w 10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4">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 name="Freeform 59"/>
            <p:cNvSpPr>
              <a:spLocks/>
            </p:cNvSpPr>
            <p:nvPr userDrawn="1"/>
          </p:nvSpPr>
          <p:spPr bwMode="auto">
            <a:xfrm>
              <a:off x="320675" y="3382963"/>
              <a:ext cx="350838" cy="228600"/>
            </a:xfrm>
            <a:custGeom>
              <a:avLst/>
              <a:gdLst>
                <a:gd name="T0" fmla="*/ 105 w 105"/>
                <a:gd name="T1" fmla="*/ 0 h 70"/>
                <a:gd name="T2" fmla="*/ 105 w 105"/>
                <a:gd name="T3" fmla="*/ 2 h 70"/>
                <a:gd name="T4" fmla="*/ 67 w 105"/>
                <a:gd name="T5" fmla="*/ 32 h 70"/>
                <a:gd name="T6" fmla="*/ 0 w 105"/>
                <a:gd name="T7" fmla="*/ 70 h 70"/>
                <a:gd name="T8" fmla="*/ 0 w 105"/>
                <a:gd name="T9" fmla="*/ 68 h 70"/>
                <a:gd name="T10" fmla="*/ 40 w 105"/>
                <a:gd name="T11" fmla="*/ 50 h 70"/>
                <a:gd name="T12" fmla="*/ 102 w 105"/>
                <a:gd name="T13" fmla="*/ 2 h 70"/>
                <a:gd name="T14" fmla="*/ 105 w 10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0">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3" name="Freeform 60"/>
            <p:cNvSpPr>
              <a:spLocks/>
            </p:cNvSpPr>
            <p:nvPr userDrawn="1"/>
          </p:nvSpPr>
          <p:spPr bwMode="auto">
            <a:xfrm>
              <a:off x="320675" y="3324225"/>
              <a:ext cx="350838" cy="219075"/>
            </a:xfrm>
            <a:custGeom>
              <a:avLst/>
              <a:gdLst>
                <a:gd name="T0" fmla="*/ 105 w 105"/>
                <a:gd name="T1" fmla="*/ 0 h 67"/>
                <a:gd name="T2" fmla="*/ 105 w 105"/>
                <a:gd name="T3" fmla="*/ 2 h 67"/>
                <a:gd name="T4" fmla="*/ 68 w 105"/>
                <a:gd name="T5" fmla="*/ 31 h 67"/>
                <a:gd name="T6" fmla="*/ 0 w 105"/>
                <a:gd name="T7" fmla="*/ 67 h 67"/>
                <a:gd name="T8" fmla="*/ 0 w 105"/>
                <a:gd name="T9" fmla="*/ 65 h 67"/>
                <a:gd name="T10" fmla="*/ 41 w 105"/>
                <a:gd name="T11" fmla="*/ 47 h 67"/>
                <a:gd name="T12" fmla="*/ 102 w 105"/>
                <a:gd name="T13" fmla="*/ 2 h 67"/>
                <a:gd name="T14" fmla="*/ 105 w 105"/>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7">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4" name="Freeform 61"/>
            <p:cNvSpPr>
              <a:spLocks/>
            </p:cNvSpPr>
            <p:nvPr userDrawn="1"/>
          </p:nvSpPr>
          <p:spPr bwMode="auto">
            <a:xfrm>
              <a:off x="320675" y="3263900"/>
              <a:ext cx="350838" cy="212725"/>
            </a:xfrm>
            <a:custGeom>
              <a:avLst/>
              <a:gdLst>
                <a:gd name="T0" fmla="*/ 105 w 105"/>
                <a:gd name="T1" fmla="*/ 0 h 65"/>
                <a:gd name="T2" fmla="*/ 105 w 105"/>
                <a:gd name="T3" fmla="*/ 3 h 65"/>
                <a:gd name="T4" fmla="*/ 69 w 105"/>
                <a:gd name="T5" fmla="*/ 29 h 65"/>
                <a:gd name="T6" fmla="*/ 0 w 105"/>
                <a:gd name="T7" fmla="*/ 65 h 65"/>
                <a:gd name="T8" fmla="*/ 0 w 105"/>
                <a:gd name="T9" fmla="*/ 62 h 65"/>
                <a:gd name="T10" fmla="*/ 42 w 105"/>
                <a:gd name="T11" fmla="*/ 45 h 65"/>
                <a:gd name="T12" fmla="*/ 103 w 105"/>
                <a:gd name="T13" fmla="*/ 2 h 65"/>
                <a:gd name="T14" fmla="*/ 105 w 105"/>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5" name="Freeform 62"/>
            <p:cNvSpPr>
              <a:spLocks/>
            </p:cNvSpPr>
            <p:nvPr userDrawn="1"/>
          </p:nvSpPr>
          <p:spPr bwMode="auto">
            <a:xfrm>
              <a:off x="320675" y="3208338"/>
              <a:ext cx="350838" cy="200025"/>
            </a:xfrm>
            <a:custGeom>
              <a:avLst/>
              <a:gdLst>
                <a:gd name="T0" fmla="*/ 105 w 105"/>
                <a:gd name="T1" fmla="*/ 0 h 61"/>
                <a:gd name="T2" fmla="*/ 105 w 105"/>
                <a:gd name="T3" fmla="*/ 3 h 61"/>
                <a:gd name="T4" fmla="*/ 71 w 105"/>
                <a:gd name="T5" fmla="*/ 27 h 61"/>
                <a:gd name="T6" fmla="*/ 0 w 105"/>
                <a:gd name="T7" fmla="*/ 61 h 61"/>
                <a:gd name="T8" fmla="*/ 0 w 105"/>
                <a:gd name="T9" fmla="*/ 59 h 61"/>
                <a:gd name="T10" fmla="*/ 44 w 105"/>
                <a:gd name="T11" fmla="*/ 42 h 61"/>
                <a:gd name="T12" fmla="*/ 104 w 105"/>
                <a:gd name="T13" fmla="*/ 1 h 61"/>
                <a:gd name="T14" fmla="*/ 105 w 10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1">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6" name="Freeform 63"/>
            <p:cNvSpPr>
              <a:spLocks/>
            </p:cNvSpPr>
            <p:nvPr userDrawn="1"/>
          </p:nvSpPr>
          <p:spPr bwMode="auto">
            <a:xfrm>
              <a:off x="320675" y="3155950"/>
              <a:ext cx="350838" cy="190500"/>
            </a:xfrm>
            <a:custGeom>
              <a:avLst/>
              <a:gdLst>
                <a:gd name="T0" fmla="*/ 105 w 105"/>
                <a:gd name="T1" fmla="*/ 0 h 58"/>
                <a:gd name="T2" fmla="*/ 105 w 105"/>
                <a:gd name="T3" fmla="*/ 2 h 58"/>
                <a:gd name="T4" fmla="*/ 72 w 105"/>
                <a:gd name="T5" fmla="*/ 25 h 58"/>
                <a:gd name="T6" fmla="*/ 0 w 105"/>
                <a:gd name="T7" fmla="*/ 58 h 58"/>
                <a:gd name="T8" fmla="*/ 0 w 105"/>
                <a:gd name="T9" fmla="*/ 55 h 58"/>
                <a:gd name="T10" fmla="*/ 46 w 105"/>
                <a:gd name="T11" fmla="*/ 39 h 58"/>
                <a:gd name="T12" fmla="*/ 105 w 10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05" h="58">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7" name="Freeform 64"/>
            <p:cNvSpPr>
              <a:spLocks/>
            </p:cNvSpPr>
            <p:nvPr userDrawn="1"/>
          </p:nvSpPr>
          <p:spPr bwMode="auto">
            <a:xfrm>
              <a:off x="320675" y="3103563"/>
              <a:ext cx="350838" cy="177800"/>
            </a:xfrm>
            <a:custGeom>
              <a:avLst/>
              <a:gdLst>
                <a:gd name="T0" fmla="*/ 105 w 105"/>
                <a:gd name="T1" fmla="*/ 0 h 54"/>
                <a:gd name="T2" fmla="*/ 105 w 105"/>
                <a:gd name="T3" fmla="*/ 2 h 54"/>
                <a:gd name="T4" fmla="*/ 74 w 105"/>
                <a:gd name="T5" fmla="*/ 23 h 54"/>
                <a:gd name="T6" fmla="*/ 0 w 105"/>
                <a:gd name="T7" fmla="*/ 54 h 54"/>
                <a:gd name="T8" fmla="*/ 0 w 105"/>
                <a:gd name="T9" fmla="*/ 52 h 54"/>
                <a:gd name="T10" fmla="*/ 48 w 105"/>
                <a:gd name="T11" fmla="*/ 36 h 54"/>
                <a:gd name="T12" fmla="*/ 105 w 10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5" h="54">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8" name="Freeform 65"/>
            <p:cNvSpPr>
              <a:spLocks/>
            </p:cNvSpPr>
            <p:nvPr userDrawn="1"/>
          </p:nvSpPr>
          <p:spPr bwMode="auto">
            <a:xfrm>
              <a:off x="320675" y="3055938"/>
              <a:ext cx="350838" cy="163513"/>
            </a:xfrm>
            <a:custGeom>
              <a:avLst/>
              <a:gdLst>
                <a:gd name="T0" fmla="*/ 105 w 105"/>
                <a:gd name="T1" fmla="*/ 0 h 50"/>
                <a:gd name="T2" fmla="*/ 105 w 105"/>
                <a:gd name="T3" fmla="*/ 2 h 50"/>
                <a:gd name="T4" fmla="*/ 76 w 105"/>
                <a:gd name="T5" fmla="*/ 20 h 50"/>
                <a:gd name="T6" fmla="*/ 0 w 105"/>
                <a:gd name="T7" fmla="*/ 50 h 50"/>
                <a:gd name="T8" fmla="*/ 0 w 105"/>
                <a:gd name="T9" fmla="*/ 48 h 50"/>
                <a:gd name="T10" fmla="*/ 51 w 105"/>
                <a:gd name="T11" fmla="*/ 33 h 50"/>
                <a:gd name="T12" fmla="*/ 105 w 10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5" h="50">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9" name="Freeform 66"/>
            <p:cNvSpPr>
              <a:spLocks/>
            </p:cNvSpPr>
            <p:nvPr userDrawn="1"/>
          </p:nvSpPr>
          <p:spPr bwMode="auto">
            <a:xfrm>
              <a:off x="320675" y="3003550"/>
              <a:ext cx="350838" cy="152400"/>
            </a:xfrm>
            <a:custGeom>
              <a:avLst/>
              <a:gdLst>
                <a:gd name="T0" fmla="*/ 105 w 105"/>
                <a:gd name="T1" fmla="*/ 0 h 47"/>
                <a:gd name="T2" fmla="*/ 105 w 105"/>
                <a:gd name="T3" fmla="*/ 3 h 47"/>
                <a:gd name="T4" fmla="*/ 79 w 105"/>
                <a:gd name="T5" fmla="*/ 19 h 47"/>
                <a:gd name="T6" fmla="*/ 0 w 105"/>
                <a:gd name="T7" fmla="*/ 47 h 47"/>
                <a:gd name="T8" fmla="*/ 0 w 105"/>
                <a:gd name="T9" fmla="*/ 45 h 47"/>
                <a:gd name="T10" fmla="*/ 53 w 105"/>
                <a:gd name="T11" fmla="*/ 31 h 47"/>
                <a:gd name="T12" fmla="*/ 105 w 105"/>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05" h="47">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0" name="Freeform 67"/>
            <p:cNvSpPr>
              <a:spLocks/>
            </p:cNvSpPr>
            <p:nvPr userDrawn="1"/>
          </p:nvSpPr>
          <p:spPr bwMode="auto">
            <a:xfrm>
              <a:off x="320675" y="2957513"/>
              <a:ext cx="350838" cy="139700"/>
            </a:xfrm>
            <a:custGeom>
              <a:avLst/>
              <a:gdLst>
                <a:gd name="T0" fmla="*/ 105 w 105"/>
                <a:gd name="T1" fmla="*/ 0 h 43"/>
                <a:gd name="T2" fmla="*/ 105 w 105"/>
                <a:gd name="T3" fmla="*/ 2 h 43"/>
                <a:gd name="T4" fmla="*/ 82 w 105"/>
                <a:gd name="T5" fmla="*/ 16 h 43"/>
                <a:gd name="T6" fmla="*/ 0 w 105"/>
                <a:gd name="T7" fmla="*/ 43 h 43"/>
                <a:gd name="T8" fmla="*/ 0 w 105"/>
                <a:gd name="T9" fmla="*/ 40 h 43"/>
                <a:gd name="T10" fmla="*/ 56 w 105"/>
                <a:gd name="T11" fmla="*/ 27 h 43"/>
                <a:gd name="T12" fmla="*/ 105 w 10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05" h="43">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1" name="Freeform 68"/>
            <p:cNvSpPr>
              <a:spLocks/>
            </p:cNvSpPr>
            <p:nvPr userDrawn="1"/>
          </p:nvSpPr>
          <p:spPr bwMode="auto">
            <a:xfrm>
              <a:off x="320675" y="2911475"/>
              <a:ext cx="350838" cy="127000"/>
            </a:xfrm>
            <a:custGeom>
              <a:avLst/>
              <a:gdLst>
                <a:gd name="T0" fmla="*/ 105 w 105"/>
                <a:gd name="T1" fmla="*/ 0 h 39"/>
                <a:gd name="T2" fmla="*/ 105 w 105"/>
                <a:gd name="T3" fmla="*/ 2 h 39"/>
                <a:gd name="T4" fmla="*/ 85 w 105"/>
                <a:gd name="T5" fmla="*/ 13 h 39"/>
                <a:gd name="T6" fmla="*/ 0 w 105"/>
                <a:gd name="T7" fmla="*/ 39 h 39"/>
                <a:gd name="T8" fmla="*/ 0 w 105"/>
                <a:gd name="T9" fmla="*/ 36 h 39"/>
                <a:gd name="T10" fmla="*/ 60 w 105"/>
                <a:gd name="T11" fmla="*/ 24 h 39"/>
                <a:gd name="T12" fmla="*/ 105 w 10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5" h="39">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2" name="Freeform 69"/>
            <p:cNvSpPr>
              <a:spLocks/>
            </p:cNvSpPr>
            <p:nvPr userDrawn="1"/>
          </p:nvSpPr>
          <p:spPr bwMode="auto">
            <a:xfrm>
              <a:off x="320675" y="2865438"/>
              <a:ext cx="350838" cy="114300"/>
            </a:xfrm>
            <a:custGeom>
              <a:avLst/>
              <a:gdLst>
                <a:gd name="T0" fmla="*/ 105 w 105"/>
                <a:gd name="T1" fmla="*/ 0 h 35"/>
                <a:gd name="T2" fmla="*/ 105 w 105"/>
                <a:gd name="T3" fmla="*/ 2 h 35"/>
                <a:gd name="T4" fmla="*/ 88 w 105"/>
                <a:gd name="T5" fmla="*/ 11 h 35"/>
                <a:gd name="T6" fmla="*/ 0 w 105"/>
                <a:gd name="T7" fmla="*/ 34 h 35"/>
                <a:gd name="T8" fmla="*/ 0 w 105"/>
                <a:gd name="T9" fmla="*/ 32 h 35"/>
                <a:gd name="T10" fmla="*/ 63 w 105"/>
                <a:gd name="T11" fmla="*/ 21 h 35"/>
                <a:gd name="T12" fmla="*/ 105 w 10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05" h="3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3" name="Freeform 70"/>
            <p:cNvSpPr>
              <a:spLocks/>
            </p:cNvSpPr>
            <p:nvPr userDrawn="1"/>
          </p:nvSpPr>
          <p:spPr bwMode="auto">
            <a:xfrm>
              <a:off x="320675" y="2819400"/>
              <a:ext cx="350838" cy="107950"/>
            </a:xfrm>
            <a:custGeom>
              <a:avLst/>
              <a:gdLst>
                <a:gd name="T0" fmla="*/ 105 w 105"/>
                <a:gd name="T1" fmla="*/ 0 h 33"/>
                <a:gd name="T2" fmla="*/ 105 w 105"/>
                <a:gd name="T3" fmla="*/ 2 h 33"/>
                <a:gd name="T4" fmla="*/ 91 w 105"/>
                <a:gd name="T5" fmla="*/ 10 h 33"/>
                <a:gd name="T6" fmla="*/ 0 w 105"/>
                <a:gd name="T7" fmla="*/ 30 h 33"/>
                <a:gd name="T8" fmla="*/ 0 w 105"/>
                <a:gd name="T9" fmla="*/ 28 h 33"/>
                <a:gd name="T10" fmla="*/ 3 w 105"/>
                <a:gd name="T11" fmla="*/ 28 h 33"/>
                <a:gd name="T12" fmla="*/ 67 w 105"/>
                <a:gd name="T13" fmla="*/ 19 h 33"/>
                <a:gd name="T14" fmla="*/ 105 w 10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4" name="Freeform 71"/>
            <p:cNvSpPr>
              <a:spLocks/>
            </p:cNvSpPr>
            <p:nvPr userDrawn="1"/>
          </p:nvSpPr>
          <p:spPr bwMode="auto">
            <a:xfrm>
              <a:off x="320675" y="2816225"/>
              <a:ext cx="284163" cy="55563"/>
            </a:xfrm>
            <a:custGeom>
              <a:avLst/>
              <a:gdLst>
                <a:gd name="T0" fmla="*/ 85 w 85"/>
                <a:gd name="T1" fmla="*/ 0 h 17"/>
                <a:gd name="T2" fmla="*/ 0 w 85"/>
                <a:gd name="T3" fmla="*/ 14 h 17"/>
                <a:gd name="T4" fmla="*/ 0 w 85"/>
                <a:gd name="T5" fmla="*/ 11 h 17"/>
                <a:gd name="T6" fmla="*/ 8 w 85"/>
                <a:gd name="T7" fmla="*/ 12 h 17"/>
                <a:gd name="T8" fmla="*/ 71 w 85"/>
                <a:gd name="T9" fmla="*/ 4 h 17"/>
                <a:gd name="T10" fmla="*/ 80 w 85"/>
                <a:gd name="T11" fmla="*/ 0 h 17"/>
                <a:gd name="T12" fmla="*/ 85 w 8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85" h="17">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grpSp>
        <p:nvGrpSpPr>
          <p:cNvPr id="29" name="Gruppe 28"/>
          <p:cNvGrpSpPr/>
          <p:nvPr userDrawn="1"/>
        </p:nvGrpSpPr>
        <p:grpSpPr>
          <a:xfrm>
            <a:off x="5466450" y="6027162"/>
            <a:ext cx="1272706" cy="669100"/>
            <a:chOff x="5387975" y="5659438"/>
            <a:chExt cx="1573213" cy="827087"/>
          </a:xfrm>
        </p:grpSpPr>
        <p:grpSp>
          <p:nvGrpSpPr>
            <p:cNvPr id="30" name="Gruppe 29"/>
            <p:cNvGrpSpPr/>
            <p:nvPr userDrawn="1"/>
          </p:nvGrpSpPr>
          <p:grpSpPr>
            <a:xfrm>
              <a:off x="5387975" y="6407150"/>
              <a:ext cx="1573213" cy="79375"/>
              <a:chOff x="5387975" y="6407150"/>
              <a:chExt cx="1573213" cy="79375"/>
            </a:xfrm>
          </p:grpSpPr>
          <p:sp>
            <p:nvSpPr>
              <p:cNvPr id="35" name="Freeform 29"/>
              <p:cNvSpPr>
                <a:spLocks noEditPoints="1"/>
              </p:cNvSpPr>
              <p:nvPr userDrawn="1"/>
            </p:nvSpPr>
            <p:spPr bwMode="auto">
              <a:xfrm>
                <a:off x="5387975" y="6407150"/>
                <a:ext cx="71438"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6" name="Freeform 30"/>
              <p:cNvSpPr>
                <a:spLocks noEditPoints="1"/>
              </p:cNvSpPr>
              <p:nvPr userDrawn="1"/>
            </p:nvSpPr>
            <p:spPr bwMode="auto">
              <a:xfrm>
                <a:off x="5484813" y="6407150"/>
                <a:ext cx="73025"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7" name="Freeform 31"/>
              <p:cNvSpPr>
                <a:spLocks/>
              </p:cNvSpPr>
              <p:nvPr userDrawn="1"/>
            </p:nvSpPr>
            <p:spPr bwMode="auto">
              <a:xfrm>
                <a:off x="5586413" y="6407150"/>
                <a:ext cx="52388" cy="7620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8" name="Freeform 32"/>
              <p:cNvSpPr>
                <a:spLocks noEditPoints="1"/>
              </p:cNvSpPr>
              <p:nvPr userDrawn="1"/>
            </p:nvSpPr>
            <p:spPr bwMode="auto">
              <a:xfrm>
                <a:off x="5670550" y="6407150"/>
                <a:ext cx="55563" cy="76200"/>
              </a:xfrm>
              <a:custGeom>
                <a:avLst/>
                <a:gdLst>
                  <a:gd name="T0" fmla="*/ 0 w 17"/>
                  <a:gd name="T1" fmla="*/ 0 h 23"/>
                  <a:gd name="T2" fmla="*/ 0 w 17"/>
                  <a:gd name="T3" fmla="*/ 0 h 23"/>
                  <a:gd name="T4" fmla="*/ 9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9" y="0"/>
                      <a:pt x="9" y="0"/>
                      <a:pt x="9"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0" y="19"/>
                      <a:pt x="11" y="18"/>
                      <a:pt x="11" y="16"/>
                    </a:cubicBezTo>
                    <a:cubicBezTo>
                      <a:pt x="11" y="15"/>
                      <a:pt x="10"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9" name="Freeform 33"/>
              <p:cNvSpPr>
                <a:spLocks noEditPoints="1"/>
              </p:cNvSpPr>
              <p:nvPr userDrawn="1"/>
            </p:nvSpPr>
            <p:spPr bwMode="auto">
              <a:xfrm>
                <a:off x="5759450" y="6407150"/>
                <a:ext cx="58738" cy="79375"/>
              </a:xfrm>
              <a:custGeom>
                <a:avLst/>
                <a:gdLst>
                  <a:gd name="T0" fmla="*/ 0 w 18"/>
                  <a:gd name="T1" fmla="*/ 18 h 24"/>
                  <a:gd name="T2" fmla="*/ 0 w 18"/>
                  <a:gd name="T3" fmla="*/ 12 h 24"/>
                  <a:gd name="T4" fmla="*/ 0 w 18"/>
                  <a:gd name="T5" fmla="*/ 5 h 24"/>
                  <a:gd name="T6" fmla="*/ 9 w 18"/>
                  <a:gd name="T7" fmla="*/ 0 h 24"/>
                  <a:gd name="T8" fmla="*/ 18 w 18"/>
                  <a:gd name="T9" fmla="*/ 5 h 24"/>
                  <a:gd name="T10" fmla="*/ 18 w 18"/>
                  <a:gd name="T11" fmla="*/ 12 h 24"/>
                  <a:gd name="T12" fmla="*/ 18 w 18"/>
                  <a:gd name="T13" fmla="*/ 18 h 24"/>
                  <a:gd name="T14" fmla="*/ 9 w 18"/>
                  <a:gd name="T15" fmla="*/ 24 h 24"/>
                  <a:gd name="T16" fmla="*/ 0 w 18"/>
                  <a:gd name="T17" fmla="*/ 18 h 24"/>
                  <a:gd name="T18" fmla="*/ 12 w 18"/>
                  <a:gd name="T19" fmla="*/ 16 h 24"/>
                  <a:gd name="T20" fmla="*/ 12 w 18"/>
                  <a:gd name="T21" fmla="*/ 12 h 24"/>
                  <a:gd name="T22" fmla="*/ 12 w 18"/>
                  <a:gd name="T23" fmla="*/ 7 h 24"/>
                  <a:gd name="T24" fmla="*/ 9 w 18"/>
                  <a:gd name="T25" fmla="*/ 5 h 24"/>
                  <a:gd name="T26" fmla="*/ 6 w 18"/>
                  <a:gd name="T27" fmla="*/ 7 h 24"/>
                  <a:gd name="T28" fmla="*/ 6 w 18"/>
                  <a:gd name="T29" fmla="*/ 12 h 24"/>
                  <a:gd name="T30" fmla="*/ 6 w 18"/>
                  <a:gd name="T31" fmla="*/ 16 h 24"/>
                  <a:gd name="T32" fmla="*/ 9 w 18"/>
                  <a:gd name="T33" fmla="*/ 18 h 24"/>
                  <a:gd name="T34" fmla="*/ 12 w 18"/>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24">
                    <a:moveTo>
                      <a:pt x="0" y="18"/>
                    </a:moveTo>
                    <a:cubicBezTo>
                      <a:pt x="0" y="16"/>
                      <a:pt x="0" y="15"/>
                      <a:pt x="0" y="12"/>
                    </a:cubicBezTo>
                    <a:cubicBezTo>
                      <a:pt x="0" y="9"/>
                      <a:pt x="0" y="7"/>
                      <a:pt x="0" y="5"/>
                    </a:cubicBezTo>
                    <a:cubicBezTo>
                      <a:pt x="2" y="2"/>
                      <a:pt x="5" y="0"/>
                      <a:pt x="9" y="0"/>
                    </a:cubicBezTo>
                    <a:cubicBezTo>
                      <a:pt x="13" y="0"/>
                      <a:pt x="17" y="2"/>
                      <a:pt x="18" y="5"/>
                    </a:cubicBezTo>
                    <a:cubicBezTo>
                      <a:pt x="18" y="7"/>
                      <a:pt x="18" y="9"/>
                      <a:pt x="18" y="12"/>
                    </a:cubicBezTo>
                    <a:cubicBezTo>
                      <a:pt x="18" y="15"/>
                      <a:pt x="18" y="16"/>
                      <a:pt x="18" y="18"/>
                    </a:cubicBezTo>
                    <a:cubicBezTo>
                      <a:pt x="17" y="22"/>
                      <a:pt x="13" y="24"/>
                      <a:pt x="9" y="24"/>
                    </a:cubicBezTo>
                    <a:cubicBezTo>
                      <a:pt x="5" y="24"/>
                      <a:pt x="2" y="22"/>
                      <a:pt x="0" y="18"/>
                    </a:cubicBezTo>
                    <a:close/>
                    <a:moveTo>
                      <a:pt x="12" y="16"/>
                    </a:moveTo>
                    <a:cubicBezTo>
                      <a:pt x="12" y="16"/>
                      <a:pt x="12" y="14"/>
                      <a:pt x="12" y="12"/>
                    </a:cubicBezTo>
                    <a:cubicBezTo>
                      <a:pt x="12"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0" name="Freeform 34"/>
              <p:cNvSpPr>
                <a:spLocks noEditPoints="1"/>
              </p:cNvSpPr>
              <p:nvPr userDrawn="1"/>
            </p:nvSpPr>
            <p:spPr bwMode="auto">
              <a:xfrm>
                <a:off x="5849938" y="6407150"/>
                <a:ext cx="61913" cy="76200"/>
              </a:xfrm>
              <a:custGeom>
                <a:avLst/>
                <a:gdLst>
                  <a:gd name="T0" fmla="*/ 13 w 19"/>
                  <a:gd name="T1" fmla="*/ 23 h 23"/>
                  <a:gd name="T2" fmla="*/ 12 w 19"/>
                  <a:gd name="T3" fmla="*/ 23 h 23"/>
                  <a:gd name="T4" fmla="*/ 9 w 19"/>
                  <a:gd name="T5" fmla="*/ 15 h 23"/>
                  <a:gd name="T6" fmla="*/ 7 w 19"/>
                  <a:gd name="T7" fmla="*/ 15 h 23"/>
                  <a:gd name="T8" fmla="*/ 6 w 19"/>
                  <a:gd name="T9" fmla="*/ 15 h 23"/>
                  <a:gd name="T10" fmla="*/ 6 w 19"/>
                  <a:gd name="T11" fmla="*/ 23 h 23"/>
                  <a:gd name="T12" fmla="*/ 6 w 19"/>
                  <a:gd name="T13" fmla="*/ 23 h 23"/>
                  <a:gd name="T14" fmla="*/ 1 w 19"/>
                  <a:gd name="T15" fmla="*/ 23 h 23"/>
                  <a:gd name="T16" fmla="*/ 0 w 19"/>
                  <a:gd name="T17" fmla="*/ 23 h 23"/>
                  <a:gd name="T18" fmla="*/ 0 w 19"/>
                  <a:gd name="T19" fmla="*/ 0 h 23"/>
                  <a:gd name="T20" fmla="*/ 1 w 19"/>
                  <a:gd name="T21" fmla="*/ 0 h 23"/>
                  <a:gd name="T22" fmla="*/ 10 w 19"/>
                  <a:gd name="T23" fmla="*/ 0 h 23"/>
                  <a:gd name="T24" fmla="*/ 19 w 19"/>
                  <a:gd name="T25" fmla="*/ 8 h 23"/>
                  <a:gd name="T26" fmla="*/ 15 w 19"/>
                  <a:gd name="T27" fmla="*/ 14 h 23"/>
                  <a:gd name="T28" fmla="*/ 19 w 19"/>
                  <a:gd name="T29" fmla="*/ 23 h 23"/>
                  <a:gd name="T30" fmla="*/ 19 w 19"/>
                  <a:gd name="T31" fmla="*/ 23 h 23"/>
                  <a:gd name="T32" fmla="*/ 13 w 19"/>
                  <a:gd name="T33" fmla="*/ 23 h 23"/>
                  <a:gd name="T34" fmla="*/ 13 w 19"/>
                  <a:gd name="T35" fmla="*/ 8 h 23"/>
                  <a:gd name="T36" fmla="*/ 10 w 19"/>
                  <a:gd name="T37" fmla="*/ 5 h 23"/>
                  <a:gd name="T38" fmla="*/ 7 w 19"/>
                  <a:gd name="T39" fmla="*/ 5 h 23"/>
                  <a:gd name="T40" fmla="*/ 6 w 19"/>
                  <a:gd name="T41" fmla="*/ 5 h 23"/>
                  <a:gd name="T42" fmla="*/ 6 w 19"/>
                  <a:gd name="T43" fmla="*/ 10 h 23"/>
                  <a:gd name="T44" fmla="*/ 7 w 19"/>
                  <a:gd name="T45" fmla="*/ 10 h 23"/>
                  <a:gd name="T46" fmla="*/ 10 w 19"/>
                  <a:gd name="T47" fmla="*/ 10 h 23"/>
                  <a:gd name="T48" fmla="*/ 13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3" y="23"/>
                    </a:moveTo>
                    <a:cubicBezTo>
                      <a:pt x="13" y="23"/>
                      <a:pt x="12" y="23"/>
                      <a:pt x="12" y="23"/>
                    </a:cubicBezTo>
                    <a:cubicBezTo>
                      <a:pt x="9" y="15"/>
                      <a:pt x="9" y="15"/>
                      <a:pt x="9" y="15"/>
                    </a:cubicBezTo>
                    <a:cubicBezTo>
                      <a:pt x="7" y="15"/>
                      <a:pt x="7" y="15"/>
                      <a:pt x="7" y="15"/>
                    </a:cubicBezTo>
                    <a:cubicBezTo>
                      <a:pt x="7" y="15"/>
                      <a:pt x="6" y="15"/>
                      <a:pt x="6" y="15"/>
                    </a:cubicBezTo>
                    <a:cubicBezTo>
                      <a:pt x="6" y="23"/>
                      <a:pt x="6" y="23"/>
                      <a:pt x="6" y="23"/>
                    </a:cubicBezTo>
                    <a:cubicBezTo>
                      <a:pt x="6" y="23"/>
                      <a:pt x="6" y="23"/>
                      <a:pt x="6" y="23"/>
                    </a:cubicBezTo>
                    <a:cubicBezTo>
                      <a:pt x="1" y="23"/>
                      <a:pt x="1" y="23"/>
                      <a:pt x="1" y="23"/>
                    </a:cubicBezTo>
                    <a:cubicBezTo>
                      <a:pt x="1" y="23"/>
                      <a:pt x="0" y="23"/>
                      <a:pt x="0" y="23"/>
                    </a:cubicBezTo>
                    <a:cubicBezTo>
                      <a:pt x="0" y="0"/>
                      <a:pt x="0" y="0"/>
                      <a:pt x="0" y="0"/>
                    </a:cubicBezTo>
                    <a:cubicBezTo>
                      <a:pt x="0" y="0"/>
                      <a:pt x="1" y="0"/>
                      <a:pt x="1" y="0"/>
                    </a:cubicBezTo>
                    <a:cubicBezTo>
                      <a:pt x="10" y="0"/>
                      <a:pt x="10" y="0"/>
                      <a:pt x="10" y="0"/>
                    </a:cubicBezTo>
                    <a:cubicBezTo>
                      <a:pt x="16" y="0"/>
                      <a:pt x="19" y="3"/>
                      <a:pt x="19" y="8"/>
                    </a:cubicBezTo>
                    <a:cubicBezTo>
                      <a:pt x="19" y="10"/>
                      <a:pt x="17" y="13"/>
                      <a:pt x="15" y="14"/>
                    </a:cubicBezTo>
                    <a:cubicBezTo>
                      <a:pt x="19" y="23"/>
                      <a:pt x="19" y="23"/>
                      <a:pt x="19" y="23"/>
                    </a:cubicBezTo>
                    <a:cubicBezTo>
                      <a:pt x="19" y="23"/>
                      <a:pt x="19" y="23"/>
                      <a:pt x="19" y="23"/>
                    </a:cubicBezTo>
                    <a:lnTo>
                      <a:pt x="13" y="23"/>
                    </a:lnTo>
                    <a:close/>
                    <a:moveTo>
                      <a:pt x="13" y="8"/>
                    </a:moveTo>
                    <a:cubicBezTo>
                      <a:pt x="13" y="6"/>
                      <a:pt x="12" y="5"/>
                      <a:pt x="10" y="5"/>
                    </a:cubicBezTo>
                    <a:cubicBezTo>
                      <a:pt x="7" y="5"/>
                      <a:pt x="7" y="5"/>
                      <a:pt x="7" y="5"/>
                    </a:cubicBezTo>
                    <a:cubicBezTo>
                      <a:pt x="7" y="5"/>
                      <a:pt x="6" y="5"/>
                      <a:pt x="6" y="5"/>
                    </a:cubicBezTo>
                    <a:cubicBezTo>
                      <a:pt x="6" y="10"/>
                      <a:pt x="6" y="10"/>
                      <a:pt x="6" y="10"/>
                    </a:cubicBezTo>
                    <a:cubicBezTo>
                      <a:pt x="6" y="10"/>
                      <a:pt x="7" y="10"/>
                      <a:pt x="7" y="10"/>
                    </a:cubicBezTo>
                    <a:cubicBezTo>
                      <a:pt x="10" y="10"/>
                      <a:pt x="10" y="10"/>
                      <a:pt x="10" y="10"/>
                    </a:cubicBezTo>
                    <a:cubicBezTo>
                      <a:pt x="12" y="10"/>
                      <a:pt x="13" y="9"/>
                      <a:pt x="13"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1" name="Freeform 35"/>
              <p:cNvSpPr>
                <a:spLocks/>
              </p:cNvSpPr>
              <p:nvPr userDrawn="1"/>
            </p:nvSpPr>
            <p:spPr bwMode="auto">
              <a:xfrm>
                <a:off x="5942013" y="6407150"/>
                <a:ext cx="61913" cy="79375"/>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9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6"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8" y="10"/>
                      <a:pt x="19" y="10"/>
                      <a:pt x="19" y="11"/>
                    </a:cubicBezTo>
                    <a:cubicBezTo>
                      <a:pt x="19" y="12"/>
                      <a:pt x="19" y="12"/>
                      <a:pt x="19" y="12"/>
                    </a:cubicBezTo>
                    <a:cubicBezTo>
                      <a:pt x="19" y="15"/>
                      <a:pt x="18"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2" name="Freeform 36"/>
              <p:cNvSpPr>
                <a:spLocks/>
              </p:cNvSpPr>
              <p:nvPr userDrawn="1"/>
            </p:nvSpPr>
            <p:spPr bwMode="auto">
              <a:xfrm>
                <a:off x="6081713" y="6407150"/>
                <a:ext cx="61913" cy="79375"/>
              </a:xfrm>
              <a:custGeom>
                <a:avLst/>
                <a:gdLst>
                  <a:gd name="T0" fmla="*/ 0 w 19"/>
                  <a:gd name="T1" fmla="*/ 14 h 24"/>
                  <a:gd name="T2" fmla="*/ 0 w 19"/>
                  <a:gd name="T3" fmla="*/ 0 h 24"/>
                  <a:gd name="T4" fmla="*/ 1 w 19"/>
                  <a:gd name="T5" fmla="*/ 0 h 24"/>
                  <a:gd name="T6" fmla="*/ 6 w 19"/>
                  <a:gd name="T7" fmla="*/ 0 h 24"/>
                  <a:gd name="T8" fmla="*/ 6 w 19"/>
                  <a:gd name="T9" fmla="*/ 0 h 24"/>
                  <a:gd name="T10" fmla="*/ 6 w 19"/>
                  <a:gd name="T11" fmla="*/ 15 h 24"/>
                  <a:gd name="T12" fmla="*/ 10 w 19"/>
                  <a:gd name="T13" fmla="*/ 18 h 24"/>
                  <a:gd name="T14" fmla="*/ 13 w 19"/>
                  <a:gd name="T15" fmla="*/ 15 h 24"/>
                  <a:gd name="T16" fmla="*/ 13 w 19"/>
                  <a:gd name="T17" fmla="*/ 0 h 24"/>
                  <a:gd name="T18" fmla="*/ 13 w 19"/>
                  <a:gd name="T19" fmla="*/ 0 h 24"/>
                  <a:gd name="T20" fmla="*/ 19 w 19"/>
                  <a:gd name="T21" fmla="*/ 0 h 24"/>
                  <a:gd name="T22" fmla="*/ 19 w 19"/>
                  <a:gd name="T23" fmla="*/ 0 h 24"/>
                  <a:gd name="T24" fmla="*/ 19 w 19"/>
                  <a:gd name="T25" fmla="*/ 14 h 24"/>
                  <a:gd name="T26" fmla="*/ 10 w 19"/>
                  <a:gd name="T27" fmla="*/ 24 h 24"/>
                  <a:gd name="T28" fmla="*/ 0 w 19"/>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 h="24">
                    <a:moveTo>
                      <a:pt x="0" y="14"/>
                    </a:moveTo>
                    <a:cubicBezTo>
                      <a:pt x="0" y="0"/>
                      <a:pt x="0" y="0"/>
                      <a:pt x="0" y="0"/>
                    </a:cubicBezTo>
                    <a:cubicBezTo>
                      <a:pt x="0" y="0"/>
                      <a:pt x="1" y="0"/>
                      <a:pt x="1" y="0"/>
                    </a:cubicBezTo>
                    <a:cubicBezTo>
                      <a:pt x="6" y="0"/>
                      <a:pt x="6" y="0"/>
                      <a:pt x="6" y="0"/>
                    </a:cubicBezTo>
                    <a:cubicBezTo>
                      <a:pt x="6" y="0"/>
                      <a:pt x="6" y="0"/>
                      <a:pt x="6" y="0"/>
                    </a:cubicBezTo>
                    <a:cubicBezTo>
                      <a:pt x="6" y="15"/>
                      <a:pt x="6" y="15"/>
                      <a:pt x="6" y="15"/>
                    </a:cubicBezTo>
                    <a:cubicBezTo>
                      <a:pt x="6" y="17"/>
                      <a:pt x="8" y="18"/>
                      <a:pt x="10" y="18"/>
                    </a:cubicBezTo>
                    <a:cubicBezTo>
                      <a:pt x="12" y="18"/>
                      <a:pt x="13" y="17"/>
                      <a:pt x="13" y="15"/>
                    </a:cubicBezTo>
                    <a:cubicBezTo>
                      <a:pt x="13" y="0"/>
                      <a:pt x="13" y="0"/>
                      <a:pt x="13" y="0"/>
                    </a:cubicBezTo>
                    <a:cubicBezTo>
                      <a:pt x="13" y="0"/>
                      <a:pt x="13" y="0"/>
                      <a:pt x="13" y="0"/>
                    </a:cubicBezTo>
                    <a:cubicBezTo>
                      <a:pt x="19" y="0"/>
                      <a:pt x="19" y="0"/>
                      <a:pt x="19" y="0"/>
                    </a:cubicBezTo>
                    <a:cubicBezTo>
                      <a:pt x="19" y="0"/>
                      <a:pt x="19" y="0"/>
                      <a:pt x="19" y="0"/>
                    </a:cubicBezTo>
                    <a:cubicBezTo>
                      <a:pt x="19" y="14"/>
                      <a:pt x="19" y="14"/>
                      <a:pt x="19" y="14"/>
                    </a:cubicBezTo>
                    <a:cubicBezTo>
                      <a:pt x="19" y="20"/>
                      <a:pt x="15" y="24"/>
                      <a:pt x="10" y="24"/>
                    </a:cubicBezTo>
                    <a:cubicBezTo>
                      <a:pt x="4"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3" name="Freeform 37"/>
              <p:cNvSpPr>
                <a:spLocks/>
              </p:cNvSpPr>
              <p:nvPr userDrawn="1"/>
            </p:nvSpPr>
            <p:spPr bwMode="auto">
              <a:xfrm>
                <a:off x="6175375" y="6407150"/>
                <a:ext cx="61913" cy="7620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8 w 19"/>
                  <a:gd name="T17" fmla="*/ 0 h 23"/>
                  <a:gd name="T18" fmla="*/ 19 w 19"/>
                  <a:gd name="T19" fmla="*/ 0 h 23"/>
                  <a:gd name="T20" fmla="*/ 19 w 19"/>
                  <a:gd name="T21" fmla="*/ 23 h 23"/>
                  <a:gd name="T22" fmla="*/ 18 w 19"/>
                  <a:gd name="T23" fmla="*/ 23 h 23"/>
                  <a:gd name="T24" fmla="*/ 13 w 19"/>
                  <a:gd name="T25" fmla="*/ 23 h 23"/>
                  <a:gd name="T26" fmla="*/ 13 w 19"/>
                  <a:gd name="T27" fmla="*/ 23 h 23"/>
                  <a:gd name="T28" fmla="*/ 6 w 19"/>
                  <a:gd name="T29" fmla="*/ 10 h 23"/>
                  <a:gd name="T30" fmla="*/ 6 w 19"/>
                  <a:gd name="T31" fmla="*/ 10 h 23"/>
                  <a:gd name="T32" fmla="*/ 6 w 19"/>
                  <a:gd name="T33" fmla="*/ 23 h 23"/>
                  <a:gd name="T34" fmla="*/ 5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0"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3" y="0"/>
                      <a:pt x="14" y="0"/>
                    </a:cubicBezTo>
                    <a:cubicBezTo>
                      <a:pt x="18" y="0"/>
                      <a:pt x="18" y="0"/>
                      <a:pt x="18" y="0"/>
                    </a:cubicBezTo>
                    <a:cubicBezTo>
                      <a:pt x="19" y="0"/>
                      <a:pt x="19" y="0"/>
                      <a:pt x="19" y="0"/>
                    </a:cubicBezTo>
                    <a:cubicBezTo>
                      <a:pt x="19" y="23"/>
                      <a:pt x="19" y="23"/>
                      <a:pt x="19" y="23"/>
                    </a:cubicBezTo>
                    <a:cubicBezTo>
                      <a:pt x="19" y="23"/>
                      <a:pt x="19" y="23"/>
                      <a:pt x="18" y="23"/>
                    </a:cubicBezTo>
                    <a:cubicBezTo>
                      <a:pt x="13" y="23"/>
                      <a:pt x="13" y="23"/>
                      <a:pt x="13"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5" y="23"/>
                    </a:cubicBezTo>
                    <a:cubicBezTo>
                      <a:pt x="1" y="23"/>
                      <a:pt x="1" y="23"/>
                      <a:pt x="1"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4" name="Freeform 38"/>
              <p:cNvSpPr>
                <a:spLocks/>
              </p:cNvSpPr>
              <p:nvPr userDrawn="1"/>
            </p:nvSpPr>
            <p:spPr bwMode="auto">
              <a:xfrm>
                <a:off x="6270625"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5" name="Freeform 39"/>
              <p:cNvSpPr>
                <a:spLocks/>
              </p:cNvSpPr>
              <p:nvPr userDrawn="1"/>
            </p:nvSpPr>
            <p:spPr bwMode="auto">
              <a:xfrm>
                <a:off x="6319838" y="6407150"/>
                <a:ext cx="68263" cy="7620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6"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6" name="Freeform 40"/>
              <p:cNvSpPr>
                <a:spLocks/>
              </p:cNvSpPr>
              <p:nvPr userDrawn="1"/>
            </p:nvSpPr>
            <p:spPr bwMode="auto">
              <a:xfrm>
                <a:off x="6416675" y="6407150"/>
                <a:ext cx="52388" cy="7620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7" name="Freeform 41"/>
              <p:cNvSpPr>
                <a:spLocks noEditPoints="1"/>
              </p:cNvSpPr>
              <p:nvPr userDrawn="1"/>
            </p:nvSpPr>
            <p:spPr bwMode="auto">
              <a:xfrm>
                <a:off x="6502400" y="6407150"/>
                <a:ext cx="58738" cy="76200"/>
              </a:xfrm>
              <a:custGeom>
                <a:avLst/>
                <a:gdLst>
                  <a:gd name="T0" fmla="*/ 12 w 18"/>
                  <a:gd name="T1" fmla="*/ 23 h 23"/>
                  <a:gd name="T2" fmla="*/ 12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10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5"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8" name="Freeform 42"/>
              <p:cNvSpPr>
                <a:spLocks/>
              </p:cNvSpPr>
              <p:nvPr userDrawn="1"/>
            </p:nvSpPr>
            <p:spPr bwMode="auto">
              <a:xfrm>
                <a:off x="6589713" y="6407150"/>
                <a:ext cx="61913" cy="79375"/>
              </a:xfrm>
              <a:custGeom>
                <a:avLst/>
                <a:gdLst>
                  <a:gd name="T0" fmla="*/ 0 w 19"/>
                  <a:gd name="T1" fmla="*/ 20 h 24"/>
                  <a:gd name="T2" fmla="*/ 0 w 19"/>
                  <a:gd name="T3" fmla="*/ 20 h 24"/>
                  <a:gd name="T4" fmla="*/ 3 w 19"/>
                  <a:gd name="T5" fmla="*/ 16 h 24"/>
                  <a:gd name="T6" fmla="*/ 3 w 19"/>
                  <a:gd name="T7" fmla="*/ 16 h 24"/>
                  <a:gd name="T8" fmla="*/ 9 w 19"/>
                  <a:gd name="T9" fmla="*/ 19 h 24"/>
                  <a:gd name="T10" fmla="*/ 13 w 19"/>
                  <a:gd name="T11" fmla="*/ 16 h 24"/>
                  <a:gd name="T12" fmla="*/ 10 w 19"/>
                  <a:gd name="T13" fmla="*/ 14 h 24"/>
                  <a:gd name="T14" fmla="*/ 8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9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3" y="16"/>
                    </a:cubicBezTo>
                    <a:cubicBezTo>
                      <a:pt x="5" y="17"/>
                      <a:pt x="7" y="19"/>
                      <a:pt x="9" y="19"/>
                    </a:cubicBezTo>
                    <a:cubicBezTo>
                      <a:pt x="11" y="19"/>
                      <a:pt x="13" y="18"/>
                      <a:pt x="13" y="16"/>
                    </a:cubicBezTo>
                    <a:cubicBezTo>
                      <a:pt x="13" y="15"/>
                      <a:pt x="12" y="15"/>
                      <a:pt x="10" y="14"/>
                    </a:cubicBezTo>
                    <a:cubicBezTo>
                      <a:pt x="8" y="14"/>
                      <a:pt x="8" y="14"/>
                      <a:pt x="8" y="14"/>
                    </a:cubicBezTo>
                    <a:cubicBezTo>
                      <a:pt x="3"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9" y="5"/>
                    </a:cubicBezTo>
                    <a:cubicBezTo>
                      <a:pt x="8" y="5"/>
                      <a:pt x="7" y="6"/>
                      <a:pt x="7" y="7"/>
                    </a:cubicBezTo>
                    <a:cubicBezTo>
                      <a:pt x="7" y="8"/>
                      <a:pt x="8" y="8"/>
                      <a:pt x="10" y="9"/>
                    </a:cubicBezTo>
                    <a:cubicBezTo>
                      <a:pt x="11" y="9"/>
                      <a:pt x="11" y="9"/>
                      <a:pt x="11" y="9"/>
                    </a:cubicBezTo>
                    <a:cubicBezTo>
                      <a:pt x="16" y="10"/>
                      <a:pt x="19" y="12"/>
                      <a:pt x="19" y="16"/>
                    </a:cubicBezTo>
                    <a:cubicBezTo>
                      <a:pt x="19" y="21"/>
                      <a:pt x="15"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9" name="Freeform 43"/>
              <p:cNvSpPr>
                <a:spLocks/>
              </p:cNvSpPr>
              <p:nvPr userDrawn="1"/>
            </p:nvSpPr>
            <p:spPr bwMode="auto">
              <a:xfrm>
                <a:off x="6681788"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0" name="Freeform 44"/>
              <p:cNvSpPr>
                <a:spLocks/>
              </p:cNvSpPr>
              <p:nvPr userDrawn="1"/>
            </p:nvSpPr>
            <p:spPr bwMode="auto">
              <a:xfrm>
                <a:off x="6729413" y="6407150"/>
                <a:ext cx="61913" cy="76200"/>
              </a:xfrm>
              <a:custGeom>
                <a:avLst/>
                <a:gdLst>
                  <a:gd name="T0" fmla="*/ 7 w 19"/>
                  <a:gd name="T1" fmla="*/ 23 h 23"/>
                  <a:gd name="T2" fmla="*/ 7 w 19"/>
                  <a:gd name="T3" fmla="*/ 23 h 23"/>
                  <a:gd name="T4" fmla="*/ 7 w 19"/>
                  <a:gd name="T5" fmla="*/ 23 h 23"/>
                  <a:gd name="T6" fmla="*/ 7 w 19"/>
                  <a:gd name="T7" fmla="*/ 23 h 23"/>
                  <a:gd name="T8" fmla="*/ 7 w 19"/>
                  <a:gd name="T9" fmla="*/ 23 h 23"/>
                  <a:gd name="T10" fmla="*/ 7 w 19"/>
                  <a:gd name="T11" fmla="*/ 6 h 23"/>
                  <a:gd name="T12" fmla="*/ 6 w 19"/>
                  <a:gd name="T13" fmla="*/ 5 h 23"/>
                  <a:gd name="T14" fmla="*/ 6 w 19"/>
                  <a:gd name="T15" fmla="*/ 5 h 23"/>
                  <a:gd name="T16" fmla="*/ 1 w 19"/>
                  <a:gd name="T17" fmla="*/ 5 h 23"/>
                  <a:gd name="T18" fmla="*/ 1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1 w 19"/>
                  <a:gd name="T31" fmla="*/ 0 h 23"/>
                  <a:gd name="T32" fmla="*/ 1 w 19"/>
                  <a:gd name="T33" fmla="*/ 0 h 23"/>
                  <a:gd name="T34" fmla="*/ 18 w 19"/>
                  <a:gd name="T35" fmla="*/ 0 h 23"/>
                  <a:gd name="T36" fmla="*/ 19 w 19"/>
                  <a:gd name="T37" fmla="*/ 0 h 23"/>
                  <a:gd name="T38" fmla="*/ 19 w 19"/>
                  <a:gd name="T39" fmla="*/ 0 h 23"/>
                  <a:gd name="T40" fmla="*/ 19 w 19"/>
                  <a:gd name="T41" fmla="*/ 0 h 23"/>
                  <a:gd name="T42" fmla="*/ 19 w 19"/>
                  <a:gd name="T43" fmla="*/ 5 h 23"/>
                  <a:gd name="T44" fmla="*/ 19 w 19"/>
                  <a:gd name="T45" fmla="*/ 5 h 23"/>
                  <a:gd name="T46" fmla="*/ 19 w 19"/>
                  <a:gd name="T47" fmla="*/ 5 h 23"/>
                  <a:gd name="T48" fmla="*/ 18 w 19"/>
                  <a:gd name="T49" fmla="*/ 5 h 23"/>
                  <a:gd name="T50" fmla="*/ 13 w 19"/>
                  <a:gd name="T51" fmla="*/ 5 h 23"/>
                  <a:gd name="T52" fmla="*/ 13 w 19"/>
                  <a:gd name="T53" fmla="*/ 5 h 23"/>
                  <a:gd name="T54" fmla="*/ 13 w 19"/>
                  <a:gd name="T55" fmla="*/ 6 h 23"/>
                  <a:gd name="T56" fmla="*/ 13 w 19"/>
                  <a:gd name="T57" fmla="*/ 6 h 23"/>
                  <a:gd name="T58" fmla="*/ 13 w 19"/>
                  <a:gd name="T59" fmla="*/ 23 h 23"/>
                  <a:gd name="T60" fmla="*/ 13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7" y="23"/>
                    </a:cubicBezTo>
                    <a:cubicBezTo>
                      <a:pt x="7" y="23"/>
                      <a:pt x="7" y="23"/>
                      <a:pt x="7" y="23"/>
                    </a:cubicBezTo>
                    <a:cubicBezTo>
                      <a:pt x="7" y="23"/>
                      <a:pt x="7" y="23"/>
                      <a:pt x="7" y="23"/>
                    </a:cubicBezTo>
                    <a:cubicBezTo>
                      <a:pt x="7" y="6"/>
                      <a:pt x="7" y="6"/>
                      <a:pt x="7" y="6"/>
                    </a:cubicBezTo>
                    <a:cubicBezTo>
                      <a:pt x="7" y="6"/>
                      <a:pt x="7" y="5"/>
                      <a:pt x="6" y="5"/>
                    </a:cubicBezTo>
                    <a:cubicBezTo>
                      <a:pt x="6" y="5"/>
                      <a:pt x="6" y="5"/>
                      <a:pt x="6" y="5"/>
                    </a:cubicBezTo>
                    <a:cubicBezTo>
                      <a:pt x="1" y="5"/>
                      <a:pt x="1" y="5"/>
                      <a:pt x="1" y="5"/>
                    </a:cubicBezTo>
                    <a:cubicBezTo>
                      <a:pt x="1" y="5"/>
                      <a:pt x="1" y="5"/>
                      <a:pt x="1" y="5"/>
                    </a:cubicBezTo>
                    <a:cubicBezTo>
                      <a:pt x="1" y="5"/>
                      <a:pt x="1" y="5"/>
                      <a:pt x="0" y="5"/>
                    </a:cubicBezTo>
                    <a:cubicBezTo>
                      <a:pt x="0" y="5"/>
                      <a:pt x="0" y="5"/>
                      <a:pt x="0" y="5"/>
                    </a:cubicBezTo>
                    <a:cubicBezTo>
                      <a:pt x="0" y="5"/>
                      <a:pt x="0" y="5"/>
                      <a:pt x="0" y="5"/>
                    </a:cubicBezTo>
                    <a:cubicBezTo>
                      <a:pt x="0" y="5"/>
                      <a:pt x="0" y="5"/>
                      <a:pt x="0" y="5"/>
                    </a:cubicBezTo>
                    <a:cubicBezTo>
                      <a:pt x="0" y="0"/>
                      <a:pt x="0" y="0"/>
                      <a:pt x="0" y="0"/>
                    </a:cubicBezTo>
                    <a:cubicBezTo>
                      <a:pt x="0" y="0"/>
                      <a:pt x="0" y="0"/>
                      <a:pt x="1" y="0"/>
                    </a:cubicBezTo>
                    <a:cubicBezTo>
                      <a:pt x="1" y="0"/>
                      <a:pt x="1" y="0"/>
                      <a:pt x="1" y="0"/>
                    </a:cubicBezTo>
                    <a:cubicBezTo>
                      <a:pt x="18" y="0"/>
                      <a:pt x="18" y="0"/>
                      <a:pt x="18" y="0"/>
                    </a:cubicBezTo>
                    <a:cubicBezTo>
                      <a:pt x="19" y="0"/>
                      <a:pt x="19" y="0"/>
                      <a:pt x="19" y="0"/>
                    </a:cubicBezTo>
                    <a:cubicBezTo>
                      <a:pt x="19" y="0"/>
                      <a:pt x="19" y="0"/>
                      <a:pt x="19" y="0"/>
                    </a:cubicBezTo>
                    <a:cubicBezTo>
                      <a:pt x="19" y="0"/>
                      <a:pt x="19" y="0"/>
                      <a:pt x="19" y="0"/>
                    </a:cubicBezTo>
                    <a:cubicBezTo>
                      <a:pt x="19" y="5"/>
                      <a:pt x="19" y="5"/>
                      <a:pt x="19" y="5"/>
                    </a:cubicBezTo>
                    <a:cubicBezTo>
                      <a:pt x="19" y="5"/>
                      <a:pt x="19" y="5"/>
                      <a:pt x="19" y="5"/>
                    </a:cubicBezTo>
                    <a:cubicBezTo>
                      <a:pt x="19" y="5"/>
                      <a:pt x="19" y="5"/>
                      <a:pt x="19" y="5"/>
                    </a:cubicBezTo>
                    <a:cubicBezTo>
                      <a:pt x="18" y="5"/>
                      <a:pt x="18" y="5"/>
                      <a:pt x="18" y="5"/>
                    </a:cubicBezTo>
                    <a:cubicBezTo>
                      <a:pt x="13" y="5"/>
                      <a:pt x="13" y="5"/>
                      <a:pt x="13" y="5"/>
                    </a:cubicBezTo>
                    <a:cubicBezTo>
                      <a:pt x="13" y="5"/>
                      <a:pt x="13" y="5"/>
                      <a:pt x="13" y="5"/>
                    </a:cubicBezTo>
                    <a:cubicBezTo>
                      <a:pt x="13" y="5"/>
                      <a:pt x="13" y="6"/>
                      <a:pt x="13" y="6"/>
                    </a:cubicBezTo>
                    <a:cubicBezTo>
                      <a:pt x="13" y="6"/>
                      <a:pt x="13" y="6"/>
                      <a:pt x="13" y="6"/>
                    </a:cubicBezTo>
                    <a:cubicBezTo>
                      <a:pt x="13" y="23"/>
                      <a:pt x="13" y="23"/>
                      <a:pt x="13" y="23"/>
                    </a:cubicBezTo>
                    <a:cubicBezTo>
                      <a:pt x="13" y="23"/>
                      <a:pt x="13" y="23"/>
                      <a:pt x="13" y="23"/>
                    </a:cubicBezTo>
                    <a:cubicBezTo>
                      <a:pt x="13" y="23"/>
                      <a:pt x="13" y="23"/>
                      <a:pt x="12" y="23"/>
                    </a:cubicBezTo>
                    <a:cubicBezTo>
                      <a:pt x="12" y="23"/>
                      <a:pt x="12" y="23"/>
                      <a:pt x="12" y="23"/>
                    </a:cubicBezTo>
                    <a:lnTo>
                      <a:pt x="7"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1" name="Freeform 45"/>
              <p:cNvSpPr>
                <a:spLocks/>
              </p:cNvSpPr>
              <p:nvPr userDrawn="1"/>
            </p:nvSpPr>
            <p:spPr bwMode="auto">
              <a:xfrm>
                <a:off x="6821488" y="6407150"/>
                <a:ext cx="52388" cy="76200"/>
              </a:xfrm>
              <a:custGeom>
                <a:avLst/>
                <a:gdLst>
                  <a:gd name="T0" fmla="*/ 0 w 16"/>
                  <a:gd name="T1" fmla="*/ 0 h 23"/>
                  <a:gd name="T2" fmla="*/ 0 w 16"/>
                  <a:gd name="T3" fmla="*/ 0 h 23"/>
                  <a:gd name="T4" fmla="*/ 15 w 16"/>
                  <a:gd name="T5" fmla="*/ 0 h 23"/>
                  <a:gd name="T6" fmla="*/ 16 w 16"/>
                  <a:gd name="T7" fmla="*/ 0 h 23"/>
                  <a:gd name="T8" fmla="*/ 16 w 16"/>
                  <a:gd name="T9" fmla="*/ 5 h 23"/>
                  <a:gd name="T10" fmla="*/ 15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5 w 16"/>
                  <a:gd name="T37" fmla="*/ 18 h 23"/>
                  <a:gd name="T38" fmla="*/ 16 w 16"/>
                  <a:gd name="T39" fmla="*/ 19 h 23"/>
                  <a:gd name="T40" fmla="*/ 16 w 16"/>
                  <a:gd name="T41" fmla="*/ 23 h 23"/>
                  <a:gd name="T42" fmla="*/ 15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5" y="0"/>
                      <a:pt x="15" y="0"/>
                      <a:pt x="15" y="0"/>
                    </a:cubicBezTo>
                    <a:cubicBezTo>
                      <a:pt x="16" y="0"/>
                      <a:pt x="16" y="0"/>
                      <a:pt x="16" y="0"/>
                    </a:cubicBezTo>
                    <a:cubicBezTo>
                      <a:pt x="16" y="5"/>
                      <a:pt x="16" y="5"/>
                      <a:pt x="16" y="5"/>
                    </a:cubicBezTo>
                    <a:cubicBezTo>
                      <a:pt x="16" y="5"/>
                      <a:pt x="16" y="5"/>
                      <a:pt x="15"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5" y="18"/>
                      <a:pt x="15" y="18"/>
                      <a:pt x="15" y="18"/>
                    </a:cubicBezTo>
                    <a:cubicBezTo>
                      <a:pt x="16" y="18"/>
                      <a:pt x="16" y="18"/>
                      <a:pt x="16" y="19"/>
                    </a:cubicBezTo>
                    <a:cubicBezTo>
                      <a:pt x="16" y="23"/>
                      <a:pt x="16" y="23"/>
                      <a:pt x="16" y="23"/>
                    </a:cubicBezTo>
                    <a:cubicBezTo>
                      <a:pt x="16" y="23"/>
                      <a:pt x="16" y="23"/>
                      <a:pt x="15"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2" name="Freeform 46"/>
              <p:cNvSpPr>
                <a:spLocks/>
              </p:cNvSpPr>
              <p:nvPr userDrawn="1"/>
            </p:nvSpPr>
            <p:spPr bwMode="auto">
              <a:xfrm>
                <a:off x="6899275" y="6407150"/>
                <a:ext cx="61913" cy="76200"/>
              </a:xfrm>
              <a:custGeom>
                <a:avLst/>
                <a:gdLst>
                  <a:gd name="T0" fmla="*/ 7 w 19"/>
                  <a:gd name="T1" fmla="*/ 23 h 23"/>
                  <a:gd name="T2" fmla="*/ 7 w 19"/>
                  <a:gd name="T3" fmla="*/ 23 h 23"/>
                  <a:gd name="T4" fmla="*/ 6 w 19"/>
                  <a:gd name="T5" fmla="*/ 23 h 23"/>
                  <a:gd name="T6" fmla="*/ 6 w 19"/>
                  <a:gd name="T7" fmla="*/ 23 h 23"/>
                  <a:gd name="T8" fmla="*/ 6 w 19"/>
                  <a:gd name="T9" fmla="*/ 23 h 23"/>
                  <a:gd name="T10" fmla="*/ 6 w 19"/>
                  <a:gd name="T11" fmla="*/ 6 h 23"/>
                  <a:gd name="T12" fmla="*/ 6 w 19"/>
                  <a:gd name="T13" fmla="*/ 5 h 23"/>
                  <a:gd name="T14" fmla="*/ 6 w 19"/>
                  <a:gd name="T15" fmla="*/ 5 h 23"/>
                  <a:gd name="T16" fmla="*/ 1 w 19"/>
                  <a:gd name="T17" fmla="*/ 5 h 23"/>
                  <a:gd name="T18" fmla="*/ 0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0 w 19"/>
                  <a:gd name="T31" fmla="*/ 0 h 23"/>
                  <a:gd name="T32" fmla="*/ 1 w 19"/>
                  <a:gd name="T33" fmla="*/ 0 h 23"/>
                  <a:gd name="T34" fmla="*/ 18 w 19"/>
                  <a:gd name="T35" fmla="*/ 0 h 23"/>
                  <a:gd name="T36" fmla="*/ 18 w 19"/>
                  <a:gd name="T37" fmla="*/ 0 h 23"/>
                  <a:gd name="T38" fmla="*/ 19 w 19"/>
                  <a:gd name="T39" fmla="*/ 0 h 23"/>
                  <a:gd name="T40" fmla="*/ 19 w 19"/>
                  <a:gd name="T41" fmla="*/ 0 h 23"/>
                  <a:gd name="T42" fmla="*/ 19 w 19"/>
                  <a:gd name="T43" fmla="*/ 5 h 23"/>
                  <a:gd name="T44" fmla="*/ 18 w 19"/>
                  <a:gd name="T45" fmla="*/ 5 h 23"/>
                  <a:gd name="T46" fmla="*/ 18 w 19"/>
                  <a:gd name="T47" fmla="*/ 5 h 23"/>
                  <a:gd name="T48" fmla="*/ 18 w 19"/>
                  <a:gd name="T49" fmla="*/ 5 h 23"/>
                  <a:gd name="T50" fmla="*/ 13 w 19"/>
                  <a:gd name="T51" fmla="*/ 5 h 23"/>
                  <a:gd name="T52" fmla="*/ 12 w 19"/>
                  <a:gd name="T53" fmla="*/ 5 h 23"/>
                  <a:gd name="T54" fmla="*/ 12 w 19"/>
                  <a:gd name="T55" fmla="*/ 6 h 23"/>
                  <a:gd name="T56" fmla="*/ 12 w 19"/>
                  <a:gd name="T57" fmla="*/ 6 h 23"/>
                  <a:gd name="T58" fmla="*/ 12 w 19"/>
                  <a:gd name="T59" fmla="*/ 23 h 23"/>
                  <a:gd name="T60" fmla="*/ 12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1" y="5"/>
                      <a:pt x="1" y="5"/>
                      <a:pt x="1"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1" y="0"/>
                      <a:pt x="1" y="0"/>
                      <a:pt x="1" y="0"/>
                    </a:cubicBezTo>
                    <a:cubicBezTo>
                      <a:pt x="18" y="0"/>
                      <a:pt x="18" y="0"/>
                      <a:pt x="18" y="0"/>
                    </a:cubicBezTo>
                    <a:cubicBezTo>
                      <a:pt x="18" y="0"/>
                      <a:pt x="18" y="0"/>
                      <a:pt x="18" y="0"/>
                    </a:cubicBezTo>
                    <a:cubicBezTo>
                      <a:pt x="18" y="0"/>
                      <a:pt x="19" y="0"/>
                      <a:pt x="19" y="0"/>
                    </a:cubicBezTo>
                    <a:cubicBezTo>
                      <a:pt x="19" y="0"/>
                      <a:pt x="19" y="0"/>
                      <a:pt x="19" y="0"/>
                    </a:cubicBezTo>
                    <a:cubicBezTo>
                      <a:pt x="19" y="5"/>
                      <a:pt x="19" y="5"/>
                      <a:pt x="19" y="5"/>
                    </a:cubicBezTo>
                    <a:cubicBezTo>
                      <a:pt x="19" y="5"/>
                      <a:pt x="19" y="5"/>
                      <a:pt x="18" y="5"/>
                    </a:cubicBezTo>
                    <a:cubicBezTo>
                      <a:pt x="18" y="5"/>
                      <a:pt x="18" y="5"/>
                      <a:pt x="18" y="5"/>
                    </a:cubicBezTo>
                    <a:cubicBezTo>
                      <a:pt x="18" y="5"/>
                      <a:pt x="18" y="5"/>
                      <a:pt x="18" y="5"/>
                    </a:cubicBezTo>
                    <a:cubicBezTo>
                      <a:pt x="13" y="5"/>
                      <a:pt x="13" y="5"/>
                      <a:pt x="13" y="5"/>
                    </a:cubicBezTo>
                    <a:cubicBezTo>
                      <a:pt x="13"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2" y="23"/>
                      <a:pt x="12" y="23"/>
                    </a:cubicBezTo>
                    <a:lnTo>
                      <a:pt x="7"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grpSp>
          <p:nvGrpSpPr>
            <p:cNvPr id="31" name="Gruppe 30"/>
            <p:cNvGrpSpPr/>
            <p:nvPr userDrawn="1"/>
          </p:nvGrpSpPr>
          <p:grpSpPr>
            <a:xfrm>
              <a:off x="5880100" y="5659438"/>
              <a:ext cx="511175" cy="544512"/>
              <a:chOff x="5880100" y="5659438"/>
              <a:chExt cx="511175" cy="544512"/>
            </a:xfrm>
            <a:solidFill>
              <a:schemeClr val="tx1"/>
            </a:solidFill>
          </p:grpSpPr>
          <p:sp>
            <p:nvSpPr>
              <p:cNvPr id="32" name="Freeform 47"/>
              <p:cNvSpPr>
                <a:spLocks/>
              </p:cNvSpPr>
              <p:nvPr userDrawn="1"/>
            </p:nvSpPr>
            <p:spPr bwMode="auto">
              <a:xfrm>
                <a:off x="6143625" y="5678488"/>
                <a:ext cx="247650" cy="496887"/>
              </a:xfrm>
              <a:custGeom>
                <a:avLst/>
                <a:gdLst>
                  <a:gd name="T0" fmla="*/ 76 w 76"/>
                  <a:gd name="T1" fmla="*/ 123 h 151"/>
                  <a:gd name="T2" fmla="*/ 60 w 76"/>
                  <a:gd name="T3" fmla="*/ 115 h 151"/>
                  <a:gd name="T4" fmla="*/ 45 w 76"/>
                  <a:gd name="T5" fmla="*/ 52 h 151"/>
                  <a:gd name="T6" fmla="*/ 53 w 76"/>
                  <a:gd name="T7" fmla="*/ 0 h 151"/>
                  <a:gd name="T8" fmla="*/ 53 w 76"/>
                  <a:gd name="T9" fmla="*/ 0 h 151"/>
                  <a:gd name="T10" fmla="*/ 30 w 76"/>
                  <a:gd name="T11" fmla="*/ 57 h 151"/>
                  <a:gd name="T12" fmla="*/ 44 w 76"/>
                  <a:gd name="T13" fmla="*/ 151 h 151"/>
                  <a:gd name="T14" fmla="*/ 76 w 76"/>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151">
                    <a:moveTo>
                      <a:pt x="76" y="123"/>
                    </a:moveTo>
                    <a:cubicBezTo>
                      <a:pt x="72" y="121"/>
                      <a:pt x="68" y="119"/>
                      <a:pt x="60" y="115"/>
                    </a:cubicBezTo>
                    <a:cubicBezTo>
                      <a:pt x="40" y="103"/>
                      <a:pt x="34" y="84"/>
                      <a:pt x="45" y="52"/>
                    </a:cubicBezTo>
                    <a:cubicBezTo>
                      <a:pt x="52" y="33"/>
                      <a:pt x="55" y="17"/>
                      <a:pt x="53" y="0"/>
                    </a:cubicBezTo>
                    <a:cubicBezTo>
                      <a:pt x="53" y="0"/>
                      <a:pt x="53" y="0"/>
                      <a:pt x="53" y="0"/>
                    </a:cubicBezTo>
                    <a:cubicBezTo>
                      <a:pt x="52" y="21"/>
                      <a:pt x="44" y="34"/>
                      <a:pt x="30" y="57"/>
                    </a:cubicBezTo>
                    <a:cubicBezTo>
                      <a:pt x="0" y="105"/>
                      <a:pt x="30" y="140"/>
                      <a:pt x="44" y="151"/>
                    </a:cubicBezTo>
                    <a:cubicBezTo>
                      <a:pt x="57" y="144"/>
                      <a:pt x="68" y="135"/>
                      <a:pt x="76" y="1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3" name="Freeform 48"/>
              <p:cNvSpPr>
                <a:spLocks/>
              </p:cNvSpPr>
              <p:nvPr userDrawn="1"/>
            </p:nvSpPr>
            <p:spPr bwMode="auto">
              <a:xfrm>
                <a:off x="5997575" y="5665788"/>
                <a:ext cx="301625" cy="538162"/>
              </a:xfrm>
              <a:custGeom>
                <a:avLst/>
                <a:gdLst>
                  <a:gd name="T0" fmla="*/ 61 w 93"/>
                  <a:gd name="T1" fmla="*/ 59 h 164"/>
                  <a:gd name="T2" fmla="*/ 93 w 93"/>
                  <a:gd name="T3" fmla="*/ 1 h 164"/>
                  <a:gd name="T4" fmla="*/ 92 w 93"/>
                  <a:gd name="T5" fmla="*/ 0 h 164"/>
                  <a:gd name="T6" fmla="*/ 38 w 93"/>
                  <a:gd name="T7" fmla="*/ 58 h 164"/>
                  <a:gd name="T8" fmla="*/ 11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1" y="19"/>
                      <a:pt x="93" y="1"/>
                    </a:cubicBezTo>
                    <a:cubicBezTo>
                      <a:pt x="93" y="0"/>
                      <a:pt x="92" y="0"/>
                      <a:pt x="92" y="0"/>
                    </a:cubicBezTo>
                    <a:cubicBezTo>
                      <a:pt x="87" y="23"/>
                      <a:pt x="73" y="34"/>
                      <a:pt x="38" y="58"/>
                    </a:cubicBezTo>
                    <a:cubicBezTo>
                      <a:pt x="0" y="83"/>
                      <a:pt x="2" y="127"/>
                      <a:pt x="11" y="154"/>
                    </a:cubicBezTo>
                    <a:cubicBezTo>
                      <a:pt x="23" y="160"/>
                      <a:pt x="36" y="164"/>
                      <a:pt x="51" y="164"/>
                    </a:cubicBezTo>
                    <a:cubicBezTo>
                      <a:pt x="54" y="164"/>
                      <a:pt x="57" y="164"/>
                      <a:pt x="60" y="163"/>
                    </a:cubicBezTo>
                    <a:cubicBezTo>
                      <a:pt x="32" y="122"/>
                      <a:pt x="34" y="90"/>
                      <a:pt x="61"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4" name="Freeform 49"/>
              <p:cNvSpPr>
                <a:spLocks/>
              </p:cNvSpPr>
              <p:nvPr userDrawn="1"/>
            </p:nvSpPr>
            <p:spPr bwMode="auto">
              <a:xfrm>
                <a:off x="5880100" y="5659438"/>
                <a:ext cx="403225" cy="436562"/>
              </a:xfrm>
              <a:custGeom>
                <a:avLst/>
                <a:gdLst>
                  <a:gd name="T0" fmla="*/ 83 w 124"/>
                  <a:gd name="T1" fmla="*/ 41 h 133"/>
                  <a:gd name="T2" fmla="*/ 124 w 124"/>
                  <a:gd name="T3" fmla="*/ 0 h 133"/>
                  <a:gd name="T4" fmla="*/ 123 w 124"/>
                  <a:gd name="T5" fmla="*/ 0 h 133"/>
                  <a:gd name="T6" fmla="*/ 52 w 124"/>
                  <a:gd name="T7" fmla="*/ 32 h 133"/>
                  <a:gd name="T8" fmla="*/ 1 w 124"/>
                  <a:gd name="T9" fmla="*/ 64 h 133"/>
                  <a:gd name="T10" fmla="*/ 0 w 124"/>
                  <a:gd name="T11" fmla="*/ 79 h 133"/>
                  <a:gd name="T12" fmla="*/ 19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8" y="30"/>
                      <a:pt x="120" y="13"/>
                      <a:pt x="124" y="0"/>
                    </a:cubicBezTo>
                    <a:cubicBezTo>
                      <a:pt x="123" y="0"/>
                      <a:pt x="123" y="0"/>
                      <a:pt x="123" y="0"/>
                    </a:cubicBezTo>
                    <a:cubicBezTo>
                      <a:pt x="112" y="23"/>
                      <a:pt x="90" y="27"/>
                      <a:pt x="52" y="32"/>
                    </a:cubicBezTo>
                    <a:cubicBezTo>
                      <a:pt x="29" y="35"/>
                      <a:pt x="12" y="48"/>
                      <a:pt x="1" y="64"/>
                    </a:cubicBezTo>
                    <a:cubicBezTo>
                      <a:pt x="0" y="69"/>
                      <a:pt x="0" y="74"/>
                      <a:pt x="0" y="79"/>
                    </a:cubicBezTo>
                    <a:cubicBezTo>
                      <a:pt x="0" y="99"/>
                      <a:pt x="7" y="118"/>
                      <a:pt x="19" y="133"/>
                    </a:cubicBezTo>
                    <a:cubicBezTo>
                      <a:pt x="18" y="68"/>
                      <a:pt x="52" y="54"/>
                      <a:pt x="83"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grpSp>
      <p:sp>
        <p:nvSpPr>
          <p:cNvPr id="53" name="Title 4"/>
          <p:cNvSpPr>
            <a:spLocks noGrp="1"/>
          </p:cNvSpPr>
          <p:nvPr>
            <p:ph type="title" hasCustomPrompt="1"/>
          </p:nvPr>
        </p:nvSpPr>
        <p:spPr>
          <a:xfrm>
            <a:off x="8027663" y="943460"/>
            <a:ext cx="3673419" cy="1860884"/>
          </a:xfrm>
        </p:spPr>
        <p:txBody>
          <a:bodyPr/>
          <a:lstStyle>
            <a:lvl1pPr>
              <a:defRPr sz="3600">
                <a:solidFill>
                  <a:schemeClr val="bg1"/>
                </a:solidFill>
              </a:defRPr>
            </a:lvl1pPr>
          </a:lstStyle>
          <a:p>
            <a:r>
              <a:rPr lang="en-US"/>
              <a:t>KLIK HER FOR AT ÆNDRE TITEL</a:t>
            </a:r>
            <a:endParaRPr lang="en-US" dirty="0"/>
          </a:p>
        </p:txBody>
      </p:sp>
    </p:spTree>
    <p:extLst>
      <p:ext uri="{BB962C8B-B14F-4D97-AF65-F5344CB8AC3E}">
        <p14:creationId xmlns:p14="http://schemas.microsoft.com/office/powerpoint/2010/main" val="385843641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1 x billede venstr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a:solidFill>
                  <a:schemeClr val="accent1">
                    <a:alpha val="70000"/>
                  </a:schemeClr>
                </a:solidFill>
              </a:defRPr>
            </a:lvl1pPr>
          </a:lstStyle>
          <a:p>
            <a:fld id="{D8D877B3-D348-4611-9BDB-C5374591D951}" type="slidenum">
              <a:rPr lang="en-US" smtClean="0"/>
              <a:pPr/>
              <a:t>‹#›</a:t>
            </a:fld>
            <a:endParaRPr lang="en-US" dirty="0"/>
          </a:p>
        </p:txBody>
      </p:sp>
      <p:grpSp>
        <p:nvGrpSpPr>
          <p:cNvPr id="29" name="Gruppe 28"/>
          <p:cNvGrpSpPr/>
          <p:nvPr userDrawn="1"/>
        </p:nvGrpSpPr>
        <p:grpSpPr>
          <a:xfrm>
            <a:off x="5466450" y="6027162"/>
            <a:ext cx="1272706" cy="669100"/>
            <a:chOff x="5387975" y="5659438"/>
            <a:chExt cx="1573213" cy="827087"/>
          </a:xfrm>
        </p:grpSpPr>
        <p:grpSp>
          <p:nvGrpSpPr>
            <p:cNvPr id="30" name="Gruppe 29"/>
            <p:cNvGrpSpPr/>
            <p:nvPr userDrawn="1"/>
          </p:nvGrpSpPr>
          <p:grpSpPr>
            <a:xfrm>
              <a:off x="5387975" y="6407150"/>
              <a:ext cx="1573213" cy="79375"/>
              <a:chOff x="5387975" y="6407150"/>
              <a:chExt cx="1573213" cy="79375"/>
            </a:xfrm>
          </p:grpSpPr>
          <p:sp>
            <p:nvSpPr>
              <p:cNvPr id="35" name="Freeform 29"/>
              <p:cNvSpPr>
                <a:spLocks noEditPoints="1"/>
              </p:cNvSpPr>
              <p:nvPr userDrawn="1"/>
            </p:nvSpPr>
            <p:spPr bwMode="auto">
              <a:xfrm>
                <a:off x="5387975" y="6407150"/>
                <a:ext cx="71438"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6" name="Freeform 30"/>
              <p:cNvSpPr>
                <a:spLocks noEditPoints="1"/>
              </p:cNvSpPr>
              <p:nvPr userDrawn="1"/>
            </p:nvSpPr>
            <p:spPr bwMode="auto">
              <a:xfrm>
                <a:off x="5484813" y="6407150"/>
                <a:ext cx="73025"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7" name="Freeform 31"/>
              <p:cNvSpPr>
                <a:spLocks/>
              </p:cNvSpPr>
              <p:nvPr userDrawn="1"/>
            </p:nvSpPr>
            <p:spPr bwMode="auto">
              <a:xfrm>
                <a:off x="5586413" y="6407150"/>
                <a:ext cx="52388" cy="7620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8" name="Freeform 32"/>
              <p:cNvSpPr>
                <a:spLocks noEditPoints="1"/>
              </p:cNvSpPr>
              <p:nvPr userDrawn="1"/>
            </p:nvSpPr>
            <p:spPr bwMode="auto">
              <a:xfrm>
                <a:off x="5670550" y="6407150"/>
                <a:ext cx="55563" cy="76200"/>
              </a:xfrm>
              <a:custGeom>
                <a:avLst/>
                <a:gdLst>
                  <a:gd name="T0" fmla="*/ 0 w 17"/>
                  <a:gd name="T1" fmla="*/ 0 h 23"/>
                  <a:gd name="T2" fmla="*/ 0 w 17"/>
                  <a:gd name="T3" fmla="*/ 0 h 23"/>
                  <a:gd name="T4" fmla="*/ 9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9" y="0"/>
                      <a:pt x="9" y="0"/>
                      <a:pt x="9"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0" y="19"/>
                      <a:pt x="11" y="18"/>
                      <a:pt x="11" y="16"/>
                    </a:cubicBezTo>
                    <a:cubicBezTo>
                      <a:pt x="11" y="15"/>
                      <a:pt x="10"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9" name="Freeform 33"/>
              <p:cNvSpPr>
                <a:spLocks noEditPoints="1"/>
              </p:cNvSpPr>
              <p:nvPr userDrawn="1"/>
            </p:nvSpPr>
            <p:spPr bwMode="auto">
              <a:xfrm>
                <a:off x="5759450" y="6407150"/>
                <a:ext cx="58738" cy="79375"/>
              </a:xfrm>
              <a:custGeom>
                <a:avLst/>
                <a:gdLst>
                  <a:gd name="T0" fmla="*/ 0 w 18"/>
                  <a:gd name="T1" fmla="*/ 18 h 24"/>
                  <a:gd name="T2" fmla="*/ 0 w 18"/>
                  <a:gd name="T3" fmla="*/ 12 h 24"/>
                  <a:gd name="T4" fmla="*/ 0 w 18"/>
                  <a:gd name="T5" fmla="*/ 5 h 24"/>
                  <a:gd name="T6" fmla="*/ 9 w 18"/>
                  <a:gd name="T7" fmla="*/ 0 h 24"/>
                  <a:gd name="T8" fmla="*/ 18 w 18"/>
                  <a:gd name="T9" fmla="*/ 5 h 24"/>
                  <a:gd name="T10" fmla="*/ 18 w 18"/>
                  <a:gd name="T11" fmla="*/ 12 h 24"/>
                  <a:gd name="T12" fmla="*/ 18 w 18"/>
                  <a:gd name="T13" fmla="*/ 18 h 24"/>
                  <a:gd name="T14" fmla="*/ 9 w 18"/>
                  <a:gd name="T15" fmla="*/ 24 h 24"/>
                  <a:gd name="T16" fmla="*/ 0 w 18"/>
                  <a:gd name="T17" fmla="*/ 18 h 24"/>
                  <a:gd name="T18" fmla="*/ 12 w 18"/>
                  <a:gd name="T19" fmla="*/ 16 h 24"/>
                  <a:gd name="T20" fmla="*/ 12 w 18"/>
                  <a:gd name="T21" fmla="*/ 12 h 24"/>
                  <a:gd name="T22" fmla="*/ 12 w 18"/>
                  <a:gd name="T23" fmla="*/ 7 h 24"/>
                  <a:gd name="T24" fmla="*/ 9 w 18"/>
                  <a:gd name="T25" fmla="*/ 5 h 24"/>
                  <a:gd name="T26" fmla="*/ 6 w 18"/>
                  <a:gd name="T27" fmla="*/ 7 h 24"/>
                  <a:gd name="T28" fmla="*/ 6 w 18"/>
                  <a:gd name="T29" fmla="*/ 12 h 24"/>
                  <a:gd name="T30" fmla="*/ 6 w 18"/>
                  <a:gd name="T31" fmla="*/ 16 h 24"/>
                  <a:gd name="T32" fmla="*/ 9 w 18"/>
                  <a:gd name="T33" fmla="*/ 18 h 24"/>
                  <a:gd name="T34" fmla="*/ 12 w 18"/>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24">
                    <a:moveTo>
                      <a:pt x="0" y="18"/>
                    </a:moveTo>
                    <a:cubicBezTo>
                      <a:pt x="0" y="16"/>
                      <a:pt x="0" y="15"/>
                      <a:pt x="0" y="12"/>
                    </a:cubicBezTo>
                    <a:cubicBezTo>
                      <a:pt x="0" y="9"/>
                      <a:pt x="0" y="7"/>
                      <a:pt x="0" y="5"/>
                    </a:cubicBezTo>
                    <a:cubicBezTo>
                      <a:pt x="2" y="2"/>
                      <a:pt x="5" y="0"/>
                      <a:pt x="9" y="0"/>
                    </a:cubicBezTo>
                    <a:cubicBezTo>
                      <a:pt x="13" y="0"/>
                      <a:pt x="17" y="2"/>
                      <a:pt x="18" y="5"/>
                    </a:cubicBezTo>
                    <a:cubicBezTo>
                      <a:pt x="18" y="7"/>
                      <a:pt x="18" y="9"/>
                      <a:pt x="18" y="12"/>
                    </a:cubicBezTo>
                    <a:cubicBezTo>
                      <a:pt x="18" y="15"/>
                      <a:pt x="18" y="16"/>
                      <a:pt x="18" y="18"/>
                    </a:cubicBezTo>
                    <a:cubicBezTo>
                      <a:pt x="17" y="22"/>
                      <a:pt x="13" y="24"/>
                      <a:pt x="9" y="24"/>
                    </a:cubicBezTo>
                    <a:cubicBezTo>
                      <a:pt x="5" y="24"/>
                      <a:pt x="2" y="22"/>
                      <a:pt x="0" y="18"/>
                    </a:cubicBezTo>
                    <a:close/>
                    <a:moveTo>
                      <a:pt x="12" y="16"/>
                    </a:moveTo>
                    <a:cubicBezTo>
                      <a:pt x="12" y="16"/>
                      <a:pt x="12" y="14"/>
                      <a:pt x="12" y="12"/>
                    </a:cubicBezTo>
                    <a:cubicBezTo>
                      <a:pt x="12"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0" name="Freeform 34"/>
              <p:cNvSpPr>
                <a:spLocks noEditPoints="1"/>
              </p:cNvSpPr>
              <p:nvPr userDrawn="1"/>
            </p:nvSpPr>
            <p:spPr bwMode="auto">
              <a:xfrm>
                <a:off x="5849938" y="6407150"/>
                <a:ext cx="61913" cy="76200"/>
              </a:xfrm>
              <a:custGeom>
                <a:avLst/>
                <a:gdLst>
                  <a:gd name="T0" fmla="*/ 13 w 19"/>
                  <a:gd name="T1" fmla="*/ 23 h 23"/>
                  <a:gd name="T2" fmla="*/ 12 w 19"/>
                  <a:gd name="T3" fmla="*/ 23 h 23"/>
                  <a:gd name="T4" fmla="*/ 9 w 19"/>
                  <a:gd name="T5" fmla="*/ 15 h 23"/>
                  <a:gd name="T6" fmla="*/ 7 w 19"/>
                  <a:gd name="T7" fmla="*/ 15 h 23"/>
                  <a:gd name="T8" fmla="*/ 6 w 19"/>
                  <a:gd name="T9" fmla="*/ 15 h 23"/>
                  <a:gd name="T10" fmla="*/ 6 w 19"/>
                  <a:gd name="T11" fmla="*/ 23 h 23"/>
                  <a:gd name="T12" fmla="*/ 6 w 19"/>
                  <a:gd name="T13" fmla="*/ 23 h 23"/>
                  <a:gd name="T14" fmla="*/ 1 w 19"/>
                  <a:gd name="T15" fmla="*/ 23 h 23"/>
                  <a:gd name="T16" fmla="*/ 0 w 19"/>
                  <a:gd name="T17" fmla="*/ 23 h 23"/>
                  <a:gd name="T18" fmla="*/ 0 w 19"/>
                  <a:gd name="T19" fmla="*/ 0 h 23"/>
                  <a:gd name="T20" fmla="*/ 1 w 19"/>
                  <a:gd name="T21" fmla="*/ 0 h 23"/>
                  <a:gd name="T22" fmla="*/ 10 w 19"/>
                  <a:gd name="T23" fmla="*/ 0 h 23"/>
                  <a:gd name="T24" fmla="*/ 19 w 19"/>
                  <a:gd name="T25" fmla="*/ 8 h 23"/>
                  <a:gd name="T26" fmla="*/ 15 w 19"/>
                  <a:gd name="T27" fmla="*/ 14 h 23"/>
                  <a:gd name="T28" fmla="*/ 19 w 19"/>
                  <a:gd name="T29" fmla="*/ 23 h 23"/>
                  <a:gd name="T30" fmla="*/ 19 w 19"/>
                  <a:gd name="T31" fmla="*/ 23 h 23"/>
                  <a:gd name="T32" fmla="*/ 13 w 19"/>
                  <a:gd name="T33" fmla="*/ 23 h 23"/>
                  <a:gd name="T34" fmla="*/ 13 w 19"/>
                  <a:gd name="T35" fmla="*/ 8 h 23"/>
                  <a:gd name="T36" fmla="*/ 10 w 19"/>
                  <a:gd name="T37" fmla="*/ 5 h 23"/>
                  <a:gd name="T38" fmla="*/ 7 w 19"/>
                  <a:gd name="T39" fmla="*/ 5 h 23"/>
                  <a:gd name="T40" fmla="*/ 6 w 19"/>
                  <a:gd name="T41" fmla="*/ 5 h 23"/>
                  <a:gd name="T42" fmla="*/ 6 w 19"/>
                  <a:gd name="T43" fmla="*/ 10 h 23"/>
                  <a:gd name="T44" fmla="*/ 7 w 19"/>
                  <a:gd name="T45" fmla="*/ 10 h 23"/>
                  <a:gd name="T46" fmla="*/ 10 w 19"/>
                  <a:gd name="T47" fmla="*/ 10 h 23"/>
                  <a:gd name="T48" fmla="*/ 13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3" y="23"/>
                    </a:moveTo>
                    <a:cubicBezTo>
                      <a:pt x="13" y="23"/>
                      <a:pt x="12" y="23"/>
                      <a:pt x="12" y="23"/>
                    </a:cubicBezTo>
                    <a:cubicBezTo>
                      <a:pt x="9" y="15"/>
                      <a:pt x="9" y="15"/>
                      <a:pt x="9" y="15"/>
                    </a:cubicBezTo>
                    <a:cubicBezTo>
                      <a:pt x="7" y="15"/>
                      <a:pt x="7" y="15"/>
                      <a:pt x="7" y="15"/>
                    </a:cubicBezTo>
                    <a:cubicBezTo>
                      <a:pt x="7" y="15"/>
                      <a:pt x="6" y="15"/>
                      <a:pt x="6" y="15"/>
                    </a:cubicBezTo>
                    <a:cubicBezTo>
                      <a:pt x="6" y="23"/>
                      <a:pt x="6" y="23"/>
                      <a:pt x="6" y="23"/>
                    </a:cubicBezTo>
                    <a:cubicBezTo>
                      <a:pt x="6" y="23"/>
                      <a:pt x="6" y="23"/>
                      <a:pt x="6" y="23"/>
                    </a:cubicBezTo>
                    <a:cubicBezTo>
                      <a:pt x="1" y="23"/>
                      <a:pt x="1" y="23"/>
                      <a:pt x="1" y="23"/>
                    </a:cubicBezTo>
                    <a:cubicBezTo>
                      <a:pt x="1" y="23"/>
                      <a:pt x="0" y="23"/>
                      <a:pt x="0" y="23"/>
                    </a:cubicBezTo>
                    <a:cubicBezTo>
                      <a:pt x="0" y="0"/>
                      <a:pt x="0" y="0"/>
                      <a:pt x="0" y="0"/>
                    </a:cubicBezTo>
                    <a:cubicBezTo>
                      <a:pt x="0" y="0"/>
                      <a:pt x="1" y="0"/>
                      <a:pt x="1" y="0"/>
                    </a:cubicBezTo>
                    <a:cubicBezTo>
                      <a:pt x="10" y="0"/>
                      <a:pt x="10" y="0"/>
                      <a:pt x="10" y="0"/>
                    </a:cubicBezTo>
                    <a:cubicBezTo>
                      <a:pt x="16" y="0"/>
                      <a:pt x="19" y="3"/>
                      <a:pt x="19" y="8"/>
                    </a:cubicBezTo>
                    <a:cubicBezTo>
                      <a:pt x="19" y="10"/>
                      <a:pt x="17" y="13"/>
                      <a:pt x="15" y="14"/>
                    </a:cubicBezTo>
                    <a:cubicBezTo>
                      <a:pt x="19" y="23"/>
                      <a:pt x="19" y="23"/>
                      <a:pt x="19" y="23"/>
                    </a:cubicBezTo>
                    <a:cubicBezTo>
                      <a:pt x="19" y="23"/>
                      <a:pt x="19" y="23"/>
                      <a:pt x="19" y="23"/>
                    </a:cubicBezTo>
                    <a:lnTo>
                      <a:pt x="13" y="23"/>
                    </a:lnTo>
                    <a:close/>
                    <a:moveTo>
                      <a:pt x="13" y="8"/>
                    </a:moveTo>
                    <a:cubicBezTo>
                      <a:pt x="13" y="6"/>
                      <a:pt x="12" y="5"/>
                      <a:pt x="10" y="5"/>
                    </a:cubicBezTo>
                    <a:cubicBezTo>
                      <a:pt x="7" y="5"/>
                      <a:pt x="7" y="5"/>
                      <a:pt x="7" y="5"/>
                    </a:cubicBezTo>
                    <a:cubicBezTo>
                      <a:pt x="7" y="5"/>
                      <a:pt x="6" y="5"/>
                      <a:pt x="6" y="5"/>
                    </a:cubicBezTo>
                    <a:cubicBezTo>
                      <a:pt x="6" y="10"/>
                      <a:pt x="6" y="10"/>
                      <a:pt x="6" y="10"/>
                    </a:cubicBezTo>
                    <a:cubicBezTo>
                      <a:pt x="6" y="10"/>
                      <a:pt x="7" y="10"/>
                      <a:pt x="7" y="10"/>
                    </a:cubicBezTo>
                    <a:cubicBezTo>
                      <a:pt x="10" y="10"/>
                      <a:pt x="10" y="10"/>
                      <a:pt x="10" y="10"/>
                    </a:cubicBezTo>
                    <a:cubicBezTo>
                      <a:pt x="12" y="10"/>
                      <a:pt x="13" y="9"/>
                      <a:pt x="13"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1" name="Freeform 35"/>
              <p:cNvSpPr>
                <a:spLocks/>
              </p:cNvSpPr>
              <p:nvPr userDrawn="1"/>
            </p:nvSpPr>
            <p:spPr bwMode="auto">
              <a:xfrm>
                <a:off x="5942013" y="6407150"/>
                <a:ext cx="61913" cy="79375"/>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9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6"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8" y="10"/>
                      <a:pt x="19" y="10"/>
                      <a:pt x="19" y="11"/>
                    </a:cubicBezTo>
                    <a:cubicBezTo>
                      <a:pt x="19" y="12"/>
                      <a:pt x="19" y="12"/>
                      <a:pt x="19" y="12"/>
                    </a:cubicBezTo>
                    <a:cubicBezTo>
                      <a:pt x="19" y="15"/>
                      <a:pt x="18"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2" name="Freeform 36"/>
              <p:cNvSpPr>
                <a:spLocks/>
              </p:cNvSpPr>
              <p:nvPr userDrawn="1"/>
            </p:nvSpPr>
            <p:spPr bwMode="auto">
              <a:xfrm>
                <a:off x="6081713" y="6407150"/>
                <a:ext cx="61913" cy="79375"/>
              </a:xfrm>
              <a:custGeom>
                <a:avLst/>
                <a:gdLst>
                  <a:gd name="T0" fmla="*/ 0 w 19"/>
                  <a:gd name="T1" fmla="*/ 14 h 24"/>
                  <a:gd name="T2" fmla="*/ 0 w 19"/>
                  <a:gd name="T3" fmla="*/ 0 h 24"/>
                  <a:gd name="T4" fmla="*/ 1 w 19"/>
                  <a:gd name="T5" fmla="*/ 0 h 24"/>
                  <a:gd name="T6" fmla="*/ 6 w 19"/>
                  <a:gd name="T7" fmla="*/ 0 h 24"/>
                  <a:gd name="T8" fmla="*/ 6 w 19"/>
                  <a:gd name="T9" fmla="*/ 0 h 24"/>
                  <a:gd name="T10" fmla="*/ 6 w 19"/>
                  <a:gd name="T11" fmla="*/ 15 h 24"/>
                  <a:gd name="T12" fmla="*/ 10 w 19"/>
                  <a:gd name="T13" fmla="*/ 18 h 24"/>
                  <a:gd name="T14" fmla="*/ 13 w 19"/>
                  <a:gd name="T15" fmla="*/ 15 h 24"/>
                  <a:gd name="T16" fmla="*/ 13 w 19"/>
                  <a:gd name="T17" fmla="*/ 0 h 24"/>
                  <a:gd name="T18" fmla="*/ 13 w 19"/>
                  <a:gd name="T19" fmla="*/ 0 h 24"/>
                  <a:gd name="T20" fmla="*/ 19 w 19"/>
                  <a:gd name="T21" fmla="*/ 0 h 24"/>
                  <a:gd name="T22" fmla="*/ 19 w 19"/>
                  <a:gd name="T23" fmla="*/ 0 h 24"/>
                  <a:gd name="T24" fmla="*/ 19 w 19"/>
                  <a:gd name="T25" fmla="*/ 14 h 24"/>
                  <a:gd name="T26" fmla="*/ 10 w 19"/>
                  <a:gd name="T27" fmla="*/ 24 h 24"/>
                  <a:gd name="T28" fmla="*/ 0 w 19"/>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 h="24">
                    <a:moveTo>
                      <a:pt x="0" y="14"/>
                    </a:moveTo>
                    <a:cubicBezTo>
                      <a:pt x="0" y="0"/>
                      <a:pt x="0" y="0"/>
                      <a:pt x="0" y="0"/>
                    </a:cubicBezTo>
                    <a:cubicBezTo>
                      <a:pt x="0" y="0"/>
                      <a:pt x="1" y="0"/>
                      <a:pt x="1" y="0"/>
                    </a:cubicBezTo>
                    <a:cubicBezTo>
                      <a:pt x="6" y="0"/>
                      <a:pt x="6" y="0"/>
                      <a:pt x="6" y="0"/>
                    </a:cubicBezTo>
                    <a:cubicBezTo>
                      <a:pt x="6" y="0"/>
                      <a:pt x="6" y="0"/>
                      <a:pt x="6" y="0"/>
                    </a:cubicBezTo>
                    <a:cubicBezTo>
                      <a:pt x="6" y="15"/>
                      <a:pt x="6" y="15"/>
                      <a:pt x="6" y="15"/>
                    </a:cubicBezTo>
                    <a:cubicBezTo>
                      <a:pt x="6" y="17"/>
                      <a:pt x="8" y="18"/>
                      <a:pt x="10" y="18"/>
                    </a:cubicBezTo>
                    <a:cubicBezTo>
                      <a:pt x="12" y="18"/>
                      <a:pt x="13" y="17"/>
                      <a:pt x="13" y="15"/>
                    </a:cubicBezTo>
                    <a:cubicBezTo>
                      <a:pt x="13" y="0"/>
                      <a:pt x="13" y="0"/>
                      <a:pt x="13" y="0"/>
                    </a:cubicBezTo>
                    <a:cubicBezTo>
                      <a:pt x="13" y="0"/>
                      <a:pt x="13" y="0"/>
                      <a:pt x="13" y="0"/>
                    </a:cubicBezTo>
                    <a:cubicBezTo>
                      <a:pt x="19" y="0"/>
                      <a:pt x="19" y="0"/>
                      <a:pt x="19" y="0"/>
                    </a:cubicBezTo>
                    <a:cubicBezTo>
                      <a:pt x="19" y="0"/>
                      <a:pt x="19" y="0"/>
                      <a:pt x="19" y="0"/>
                    </a:cubicBezTo>
                    <a:cubicBezTo>
                      <a:pt x="19" y="14"/>
                      <a:pt x="19" y="14"/>
                      <a:pt x="19" y="14"/>
                    </a:cubicBezTo>
                    <a:cubicBezTo>
                      <a:pt x="19" y="20"/>
                      <a:pt x="15" y="24"/>
                      <a:pt x="10" y="24"/>
                    </a:cubicBezTo>
                    <a:cubicBezTo>
                      <a:pt x="4"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3" name="Freeform 37"/>
              <p:cNvSpPr>
                <a:spLocks/>
              </p:cNvSpPr>
              <p:nvPr userDrawn="1"/>
            </p:nvSpPr>
            <p:spPr bwMode="auto">
              <a:xfrm>
                <a:off x="6175375" y="6407150"/>
                <a:ext cx="61913" cy="7620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8 w 19"/>
                  <a:gd name="T17" fmla="*/ 0 h 23"/>
                  <a:gd name="T18" fmla="*/ 19 w 19"/>
                  <a:gd name="T19" fmla="*/ 0 h 23"/>
                  <a:gd name="T20" fmla="*/ 19 w 19"/>
                  <a:gd name="T21" fmla="*/ 23 h 23"/>
                  <a:gd name="T22" fmla="*/ 18 w 19"/>
                  <a:gd name="T23" fmla="*/ 23 h 23"/>
                  <a:gd name="T24" fmla="*/ 13 w 19"/>
                  <a:gd name="T25" fmla="*/ 23 h 23"/>
                  <a:gd name="T26" fmla="*/ 13 w 19"/>
                  <a:gd name="T27" fmla="*/ 23 h 23"/>
                  <a:gd name="T28" fmla="*/ 6 w 19"/>
                  <a:gd name="T29" fmla="*/ 10 h 23"/>
                  <a:gd name="T30" fmla="*/ 6 w 19"/>
                  <a:gd name="T31" fmla="*/ 10 h 23"/>
                  <a:gd name="T32" fmla="*/ 6 w 19"/>
                  <a:gd name="T33" fmla="*/ 23 h 23"/>
                  <a:gd name="T34" fmla="*/ 5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0"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3" y="0"/>
                      <a:pt x="14" y="0"/>
                    </a:cubicBezTo>
                    <a:cubicBezTo>
                      <a:pt x="18" y="0"/>
                      <a:pt x="18" y="0"/>
                      <a:pt x="18" y="0"/>
                    </a:cubicBezTo>
                    <a:cubicBezTo>
                      <a:pt x="19" y="0"/>
                      <a:pt x="19" y="0"/>
                      <a:pt x="19" y="0"/>
                    </a:cubicBezTo>
                    <a:cubicBezTo>
                      <a:pt x="19" y="23"/>
                      <a:pt x="19" y="23"/>
                      <a:pt x="19" y="23"/>
                    </a:cubicBezTo>
                    <a:cubicBezTo>
                      <a:pt x="19" y="23"/>
                      <a:pt x="19" y="23"/>
                      <a:pt x="18" y="23"/>
                    </a:cubicBezTo>
                    <a:cubicBezTo>
                      <a:pt x="13" y="23"/>
                      <a:pt x="13" y="23"/>
                      <a:pt x="13"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5" y="23"/>
                    </a:cubicBezTo>
                    <a:cubicBezTo>
                      <a:pt x="1" y="23"/>
                      <a:pt x="1" y="23"/>
                      <a:pt x="1"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4" name="Freeform 38"/>
              <p:cNvSpPr>
                <a:spLocks/>
              </p:cNvSpPr>
              <p:nvPr userDrawn="1"/>
            </p:nvSpPr>
            <p:spPr bwMode="auto">
              <a:xfrm>
                <a:off x="6270625"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5" name="Freeform 39"/>
              <p:cNvSpPr>
                <a:spLocks/>
              </p:cNvSpPr>
              <p:nvPr userDrawn="1"/>
            </p:nvSpPr>
            <p:spPr bwMode="auto">
              <a:xfrm>
                <a:off x="6319838" y="6407150"/>
                <a:ext cx="68263" cy="7620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6"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6" name="Freeform 40"/>
              <p:cNvSpPr>
                <a:spLocks/>
              </p:cNvSpPr>
              <p:nvPr userDrawn="1"/>
            </p:nvSpPr>
            <p:spPr bwMode="auto">
              <a:xfrm>
                <a:off x="6416675" y="6407150"/>
                <a:ext cx="52388" cy="7620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7" name="Freeform 41"/>
              <p:cNvSpPr>
                <a:spLocks noEditPoints="1"/>
              </p:cNvSpPr>
              <p:nvPr userDrawn="1"/>
            </p:nvSpPr>
            <p:spPr bwMode="auto">
              <a:xfrm>
                <a:off x="6502400" y="6407150"/>
                <a:ext cx="58738" cy="76200"/>
              </a:xfrm>
              <a:custGeom>
                <a:avLst/>
                <a:gdLst>
                  <a:gd name="T0" fmla="*/ 12 w 18"/>
                  <a:gd name="T1" fmla="*/ 23 h 23"/>
                  <a:gd name="T2" fmla="*/ 12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10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5"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8" name="Freeform 42"/>
              <p:cNvSpPr>
                <a:spLocks/>
              </p:cNvSpPr>
              <p:nvPr userDrawn="1"/>
            </p:nvSpPr>
            <p:spPr bwMode="auto">
              <a:xfrm>
                <a:off x="6589713" y="6407150"/>
                <a:ext cx="61913" cy="79375"/>
              </a:xfrm>
              <a:custGeom>
                <a:avLst/>
                <a:gdLst>
                  <a:gd name="T0" fmla="*/ 0 w 19"/>
                  <a:gd name="T1" fmla="*/ 20 h 24"/>
                  <a:gd name="T2" fmla="*/ 0 w 19"/>
                  <a:gd name="T3" fmla="*/ 20 h 24"/>
                  <a:gd name="T4" fmla="*/ 3 w 19"/>
                  <a:gd name="T5" fmla="*/ 16 h 24"/>
                  <a:gd name="T6" fmla="*/ 3 w 19"/>
                  <a:gd name="T7" fmla="*/ 16 h 24"/>
                  <a:gd name="T8" fmla="*/ 9 w 19"/>
                  <a:gd name="T9" fmla="*/ 19 h 24"/>
                  <a:gd name="T10" fmla="*/ 13 w 19"/>
                  <a:gd name="T11" fmla="*/ 16 h 24"/>
                  <a:gd name="T12" fmla="*/ 10 w 19"/>
                  <a:gd name="T13" fmla="*/ 14 h 24"/>
                  <a:gd name="T14" fmla="*/ 8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9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3" y="16"/>
                    </a:cubicBezTo>
                    <a:cubicBezTo>
                      <a:pt x="5" y="17"/>
                      <a:pt x="7" y="19"/>
                      <a:pt x="9" y="19"/>
                    </a:cubicBezTo>
                    <a:cubicBezTo>
                      <a:pt x="11" y="19"/>
                      <a:pt x="13" y="18"/>
                      <a:pt x="13" y="16"/>
                    </a:cubicBezTo>
                    <a:cubicBezTo>
                      <a:pt x="13" y="15"/>
                      <a:pt x="12" y="15"/>
                      <a:pt x="10" y="14"/>
                    </a:cubicBezTo>
                    <a:cubicBezTo>
                      <a:pt x="8" y="14"/>
                      <a:pt x="8" y="14"/>
                      <a:pt x="8" y="14"/>
                    </a:cubicBezTo>
                    <a:cubicBezTo>
                      <a:pt x="3"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9" y="5"/>
                    </a:cubicBezTo>
                    <a:cubicBezTo>
                      <a:pt x="8" y="5"/>
                      <a:pt x="7" y="6"/>
                      <a:pt x="7" y="7"/>
                    </a:cubicBezTo>
                    <a:cubicBezTo>
                      <a:pt x="7" y="8"/>
                      <a:pt x="8" y="8"/>
                      <a:pt x="10" y="9"/>
                    </a:cubicBezTo>
                    <a:cubicBezTo>
                      <a:pt x="11" y="9"/>
                      <a:pt x="11" y="9"/>
                      <a:pt x="11" y="9"/>
                    </a:cubicBezTo>
                    <a:cubicBezTo>
                      <a:pt x="16" y="10"/>
                      <a:pt x="19" y="12"/>
                      <a:pt x="19" y="16"/>
                    </a:cubicBezTo>
                    <a:cubicBezTo>
                      <a:pt x="19" y="21"/>
                      <a:pt x="15"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9" name="Freeform 43"/>
              <p:cNvSpPr>
                <a:spLocks/>
              </p:cNvSpPr>
              <p:nvPr userDrawn="1"/>
            </p:nvSpPr>
            <p:spPr bwMode="auto">
              <a:xfrm>
                <a:off x="6681788"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0" name="Freeform 44"/>
              <p:cNvSpPr>
                <a:spLocks/>
              </p:cNvSpPr>
              <p:nvPr userDrawn="1"/>
            </p:nvSpPr>
            <p:spPr bwMode="auto">
              <a:xfrm>
                <a:off x="6729413" y="6407150"/>
                <a:ext cx="61913" cy="76200"/>
              </a:xfrm>
              <a:custGeom>
                <a:avLst/>
                <a:gdLst>
                  <a:gd name="T0" fmla="*/ 7 w 19"/>
                  <a:gd name="T1" fmla="*/ 23 h 23"/>
                  <a:gd name="T2" fmla="*/ 7 w 19"/>
                  <a:gd name="T3" fmla="*/ 23 h 23"/>
                  <a:gd name="T4" fmla="*/ 7 w 19"/>
                  <a:gd name="T5" fmla="*/ 23 h 23"/>
                  <a:gd name="T6" fmla="*/ 7 w 19"/>
                  <a:gd name="T7" fmla="*/ 23 h 23"/>
                  <a:gd name="T8" fmla="*/ 7 w 19"/>
                  <a:gd name="T9" fmla="*/ 23 h 23"/>
                  <a:gd name="T10" fmla="*/ 7 w 19"/>
                  <a:gd name="T11" fmla="*/ 6 h 23"/>
                  <a:gd name="T12" fmla="*/ 6 w 19"/>
                  <a:gd name="T13" fmla="*/ 5 h 23"/>
                  <a:gd name="T14" fmla="*/ 6 w 19"/>
                  <a:gd name="T15" fmla="*/ 5 h 23"/>
                  <a:gd name="T16" fmla="*/ 1 w 19"/>
                  <a:gd name="T17" fmla="*/ 5 h 23"/>
                  <a:gd name="T18" fmla="*/ 1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1 w 19"/>
                  <a:gd name="T31" fmla="*/ 0 h 23"/>
                  <a:gd name="T32" fmla="*/ 1 w 19"/>
                  <a:gd name="T33" fmla="*/ 0 h 23"/>
                  <a:gd name="T34" fmla="*/ 18 w 19"/>
                  <a:gd name="T35" fmla="*/ 0 h 23"/>
                  <a:gd name="T36" fmla="*/ 19 w 19"/>
                  <a:gd name="T37" fmla="*/ 0 h 23"/>
                  <a:gd name="T38" fmla="*/ 19 w 19"/>
                  <a:gd name="T39" fmla="*/ 0 h 23"/>
                  <a:gd name="T40" fmla="*/ 19 w 19"/>
                  <a:gd name="T41" fmla="*/ 0 h 23"/>
                  <a:gd name="T42" fmla="*/ 19 w 19"/>
                  <a:gd name="T43" fmla="*/ 5 h 23"/>
                  <a:gd name="T44" fmla="*/ 19 w 19"/>
                  <a:gd name="T45" fmla="*/ 5 h 23"/>
                  <a:gd name="T46" fmla="*/ 19 w 19"/>
                  <a:gd name="T47" fmla="*/ 5 h 23"/>
                  <a:gd name="T48" fmla="*/ 18 w 19"/>
                  <a:gd name="T49" fmla="*/ 5 h 23"/>
                  <a:gd name="T50" fmla="*/ 13 w 19"/>
                  <a:gd name="T51" fmla="*/ 5 h 23"/>
                  <a:gd name="T52" fmla="*/ 13 w 19"/>
                  <a:gd name="T53" fmla="*/ 5 h 23"/>
                  <a:gd name="T54" fmla="*/ 13 w 19"/>
                  <a:gd name="T55" fmla="*/ 6 h 23"/>
                  <a:gd name="T56" fmla="*/ 13 w 19"/>
                  <a:gd name="T57" fmla="*/ 6 h 23"/>
                  <a:gd name="T58" fmla="*/ 13 w 19"/>
                  <a:gd name="T59" fmla="*/ 23 h 23"/>
                  <a:gd name="T60" fmla="*/ 13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7" y="23"/>
                    </a:cubicBezTo>
                    <a:cubicBezTo>
                      <a:pt x="7" y="23"/>
                      <a:pt x="7" y="23"/>
                      <a:pt x="7" y="23"/>
                    </a:cubicBezTo>
                    <a:cubicBezTo>
                      <a:pt x="7" y="23"/>
                      <a:pt x="7" y="23"/>
                      <a:pt x="7" y="23"/>
                    </a:cubicBezTo>
                    <a:cubicBezTo>
                      <a:pt x="7" y="6"/>
                      <a:pt x="7" y="6"/>
                      <a:pt x="7" y="6"/>
                    </a:cubicBezTo>
                    <a:cubicBezTo>
                      <a:pt x="7" y="6"/>
                      <a:pt x="7" y="5"/>
                      <a:pt x="6" y="5"/>
                    </a:cubicBezTo>
                    <a:cubicBezTo>
                      <a:pt x="6" y="5"/>
                      <a:pt x="6" y="5"/>
                      <a:pt x="6" y="5"/>
                    </a:cubicBezTo>
                    <a:cubicBezTo>
                      <a:pt x="1" y="5"/>
                      <a:pt x="1" y="5"/>
                      <a:pt x="1" y="5"/>
                    </a:cubicBezTo>
                    <a:cubicBezTo>
                      <a:pt x="1" y="5"/>
                      <a:pt x="1" y="5"/>
                      <a:pt x="1" y="5"/>
                    </a:cubicBezTo>
                    <a:cubicBezTo>
                      <a:pt x="1" y="5"/>
                      <a:pt x="1" y="5"/>
                      <a:pt x="0" y="5"/>
                    </a:cubicBezTo>
                    <a:cubicBezTo>
                      <a:pt x="0" y="5"/>
                      <a:pt x="0" y="5"/>
                      <a:pt x="0" y="5"/>
                    </a:cubicBezTo>
                    <a:cubicBezTo>
                      <a:pt x="0" y="5"/>
                      <a:pt x="0" y="5"/>
                      <a:pt x="0" y="5"/>
                    </a:cubicBezTo>
                    <a:cubicBezTo>
                      <a:pt x="0" y="5"/>
                      <a:pt x="0" y="5"/>
                      <a:pt x="0" y="5"/>
                    </a:cubicBezTo>
                    <a:cubicBezTo>
                      <a:pt x="0" y="0"/>
                      <a:pt x="0" y="0"/>
                      <a:pt x="0" y="0"/>
                    </a:cubicBezTo>
                    <a:cubicBezTo>
                      <a:pt x="0" y="0"/>
                      <a:pt x="0" y="0"/>
                      <a:pt x="1" y="0"/>
                    </a:cubicBezTo>
                    <a:cubicBezTo>
                      <a:pt x="1" y="0"/>
                      <a:pt x="1" y="0"/>
                      <a:pt x="1" y="0"/>
                    </a:cubicBezTo>
                    <a:cubicBezTo>
                      <a:pt x="18" y="0"/>
                      <a:pt x="18" y="0"/>
                      <a:pt x="18" y="0"/>
                    </a:cubicBezTo>
                    <a:cubicBezTo>
                      <a:pt x="19" y="0"/>
                      <a:pt x="19" y="0"/>
                      <a:pt x="19" y="0"/>
                    </a:cubicBezTo>
                    <a:cubicBezTo>
                      <a:pt x="19" y="0"/>
                      <a:pt x="19" y="0"/>
                      <a:pt x="19" y="0"/>
                    </a:cubicBezTo>
                    <a:cubicBezTo>
                      <a:pt x="19" y="0"/>
                      <a:pt x="19" y="0"/>
                      <a:pt x="19" y="0"/>
                    </a:cubicBezTo>
                    <a:cubicBezTo>
                      <a:pt x="19" y="5"/>
                      <a:pt x="19" y="5"/>
                      <a:pt x="19" y="5"/>
                    </a:cubicBezTo>
                    <a:cubicBezTo>
                      <a:pt x="19" y="5"/>
                      <a:pt x="19" y="5"/>
                      <a:pt x="19" y="5"/>
                    </a:cubicBezTo>
                    <a:cubicBezTo>
                      <a:pt x="19" y="5"/>
                      <a:pt x="19" y="5"/>
                      <a:pt x="19" y="5"/>
                    </a:cubicBezTo>
                    <a:cubicBezTo>
                      <a:pt x="18" y="5"/>
                      <a:pt x="18" y="5"/>
                      <a:pt x="18" y="5"/>
                    </a:cubicBezTo>
                    <a:cubicBezTo>
                      <a:pt x="13" y="5"/>
                      <a:pt x="13" y="5"/>
                      <a:pt x="13" y="5"/>
                    </a:cubicBezTo>
                    <a:cubicBezTo>
                      <a:pt x="13" y="5"/>
                      <a:pt x="13" y="5"/>
                      <a:pt x="13" y="5"/>
                    </a:cubicBezTo>
                    <a:cubicBezTo>
                      <a:pt x="13" y="5"/>
                      <a:pt x="13" y="6"/>
                      <a:pt x="13" y="6"/>
                    </a:cubicBezTo>
                    <a:cubicBezTo>
                      <a:pt x="13" y="6"/>
                      <a:pt x="13" y="6"/>
                      <a:pt x="13" y="6"/>
                    </a:cubicBezTo>
                    <a:cubicBezTo>
                      <a:pt x="13" y="23"/>
                      <a:pt x="13" y="23"/>
                      <a:pt x="13" y="23"/>
                    </a:cubicBezTo>
                    <a:cubicBezTo>
                      <a:pt x="13" y="23"/>
                      <a:pt x="13" y="23"/>
                      <a:pt x="13" y="23"/>
                    </a:cubicBezTo>
                    <a:cubicBezTo>
                      <a:pt x="13" y="23"/>
                      <a:pt x="13" y="23"/>
                      <a:pt x="12" y="23"/>
                    </a:cubicBezTo>
                    <a:cubicBezTo>
                      <a:pt x="12" y="23"/>
                      <a:pt x="12" y="23"/>
                      <a:pt x="12" y="23"/>
                    </a:cubicBezTo>
                    <a:lnTo>
                      <a:pt x="7"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1" name="Freeform 45"/>
              <p:cNvSpPr>
                <a:spLocks/>
              </p:cNvSpPr>
              <p:nvPr userDrawn="1"/>
            </p:nvSpPr>
            <p:spPr bwMode="auto">
              <a:xfrm>
                <a:off x="6821488" y="6407150"/>
                <a:ext cx="52388" cy="76200"/>
              </a:xfrm>
              <a:custGeom>
                <a:avLst/>
                <a:gdLst>
                  <a:gd name="T0" fmla="*/ 0 w 16"/>
                  <a:gd name="T1" fmla="*/ 0 h 23"/>
                  <a:gd name="T2" fmla="*/ 0 w 16"/>
                  <a:gd name="T3" fmla="*/ 0 h 23"/>
                  <a:gd name="T4" fmla="*/ 15 w 16"/>
                  <a:gd name="T5" fmla="*/ 0 h 23"/>
                  <a:gd name="T6" fmla="*/ 16 w 16"/>
                  <a:gd name="T7" fmla="*/ 0 h 23"/>
                  <a:gd name="T8" fmla="*/ 16 w 16"/>
                  <a:gd name="T9" fmla="*/ 5 h 23"/>
                  <a:gd name="T10" fmla="*/ 15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5 w 16"/>
                  <a:gd name="T37" fmla="*/ 18 h 23"/>
                  <a:gd name="T38" fmla="*/ 16 w 16"/>
                  <a:gd name="T39" fmla="*/ 19 h 23"/>
                  <a:gd name="T40" fmla="*/ 16 w 16"/>
                  <a:gd name="T41" fmla="*/ 23 h 23"/>
                  <a:gd name="T42" fmla="*/ 15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5" y="0"/>
                      <a:pt x="15" y="0"/>
                      <a:pt x="15" y="0"/>
                    </a:cubicBezTo>
                    <a:cubicBezTo>
                      <a:pt x="16" y="0"/>
                      <a:pt x="16" y="0"/>
                      <a:pt x="16" y="0"/>
                    </a:cubicBezTo>
                    <a:cubicBezTo>
                      <a:pt x="16" y="5"/>
                      <a:pt x="16" y="5"/>
                      <a:pt x="16" y="5"/>
                    </a:cubicBezTo>
                    <a:cubicBezTo>
                      <a:pt x="16" y="5"/>
                      <a:pt x="16" y="5"/>
                      <a:pt x="15"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5" y="18"/>
                      <a:pt x="15" y="18"/>
                      <a:pt x="15" y="18"/>
                    </a:cubicBezTo>
                    <a:cubicBezTo>
                      <a:pt x="16" y="18"/>
                      <a:pt x="16" y="18"/>
                      <a:pt x="16" y="19"/>
                    </a:cubicBezTo>
                    <a:cubicBezTo>
                      <a:pt x="16" y="23"/>
                      <a:pt x="16" y="23"/>
                      <a:pt x="16" y="23"/>
                    </a:cubicBezTo>
                    <a:cubicBezTo>
                      <a:pt x="16" y="23"/>
                      <a:pt x="16" y="23"/>
                      <a:pt x="15"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2" name="Freeform 46"/>
              <p:cNvSpPr>
                <a:spLocks/>
              </p:cNvSpPr>
              <p:nvPr userDrawn="1"/>
            </p:nvSpPr>
            <p:spPr bwMode="auto">
              <a:xfrm>
                <a:off x="6899275" y="6407150"/>
                <a:ext cx="61913" cy="76200"/>
              </a:xfrm>
              <a:custGeom>
                <a:avLst/>
                <a:gdLst>
                  <a:gd name="T0" fmla="*/ 7 w 19"/>
                  <a:gd name="T1" fmla="*/ 23 h 23"/>
                  <a:gd name="T2" fmla="*/ 7 w 19"/>
                  <a:gd name="T3" fmla="*/ 23 h 23"/>
                  <a:gd name="T4" fmla="*/ 6 w 19"/>
                  <a:gd name="T5" fmla="*/ 23 h 23"/>
                  <a:gd name="T6" fmla="*/ 6 w 19"/>
                  <a:gd name="T7" fmla="*/ 23 h 23"/>
                  <a:gd name="T8" fmla="*/ 6 w 19"/>
                  <a:gd name="T9" fmla="*/ 23 h 23"/>
                  <a:gd name="T10" fmla="*/ 6 w 19"/>
                  <a:gd name="T11" fmla="*/ 6 h 23"/>
                  <a:gd name="T12" fmla="*/ 6 w 19"/>
                  <a:gd name="T13" fmla="*/ 5 h 23"/>
                  <a:gd name="T14" fmla="*/ 6 w 19"/>
                  <a:gd name="T15" fmla="*/ 5 h 23"/>
                  <a:gd name="T16" fmla="*/ 1 w 19"/>
                  <a:gd name="T17" fmla="*/ 5 h 23"/>
                  <a:gd name="T18" fmla="*/ 0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0 w 19"/>
                  <a:gd name="T31" fmla="*/ 0 h 23"/>
                  <a:gd name="T32" fmla="*/ 1 w 19"/>
                  <a:gd name="T33" fmla="*/ 0 h 23"/>
                  <a:gd name="T34" fmla="*/ 18 w 19"/>
                  <a:gd name="T35" fmla="*/ 0 h 23"/>
                  <a:gd name="T36" fmla="*/ 18 w 19"/>
                  <a:gd name="T37" fmla="*/ 0 h 23"/>
                  <a:gd name="T38" fmla="*/ 19 w 19"/>
                  <a:gd name="T39" fmla="*/ 0 h 23"/>
                  <a:gd name="T40" fmla="*/ 19 w 19"/>
                  <a:gd name="T41" fmla="*/ 0 h 23"/>
                  <a:gd name="T42" fmla="*/ 19 w 19"/>
                  <a:gd name="T43" fmla="*/ 5 h 23"/>
                  <a:gd name="T44" fmla="*/ 18 w 19"/>
                  <a:gd name="T45" fmla="*/ 5 h 23"/>
                  <a:gd name="T46" fmla="*/ 18 w 19"/>
                  <a:gd name="T47" fmla="*/ 5 h 23"/>
                  <a:gd name="T48" fmla="*/ 18 w 19"/>
                  <a:gd name="T49" fmla="*/ 5 h 23"/>
                  <a:gd name="T50" fmla="*/ 13 w 19"/>
                  <a:gd name="T51" fmla="*/ 5 h 23"/>
                  <a:gd name="T52" fmla="*/ 12 w 19"/>
                  <a:gd name="T53" fmla="*/ 5 h 23"/>
                  <a:gd name="T54" fmla="*/ 12 w 19"/>
                  <a:gd name="T55" fmla="*/ 6 h 23"/>
                  <a:gd name="T56" fmla="*/ 12 w 19"/>
                  <a:gd name="T57" fmla="*/ 6 h 23"/>
                  <a:gd name="T58" fmla="*/ 12 w 19"/>
                  <a:gd name="T59" fmla="*/ 23 h 23"/>
                  <a:gd name="T60" fmla="*/ 12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1" y="5"/>
                      <a:pt x="1" y="5"/>
                      <a:pt x="1"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1" y="0"/>
                      <a:pt x="1" y="0"/>
                      <a:pt x="1" y="0"/>
                    </a:cubicBezTo>
                    <a:cubicBezTo>
                      <a:pt x="18" y="0"/>
                      <a:pt x="18" y="0"/>
                      <a:pt x="18" y="0"/>
                    </a:cubicBezTo>
                    <a:cubicBezTo>
                      <a:pt x="18" y="0"/>
                      <a:pt x="18" y="0"/>
                      <a:pt x="18" y="0"/>
                    </a:cubicBezTo>
                    <a:cubicBezTo>
                      <a:pt x="18" y="0"/>
                      <a:pt x="19" y="0"/>
                      <a:pt x="19" y="0"/>
                    </a:cubicBezTo>
                    <a:cubicBezTo>
                      <a:pt x="19" y="0"/>
                      <a:pt x="19" y="0"/>
                      <a:pt x="19" y="0"/>
                    </a:cubicBezTo>
                    <a:cubicBezTo>
                      <a:pt x="19" y="5"/>
                      <a:pt x="19" y="5"/>
                      <a:pt x="19" y="5"/>
                    </a:cubicBezTo>
                    <a:cubicBezTo>
                      <a:pt x="19" y="5"/>
                      <a:pt x="19" y="5"/>
                      <a:pt x="18" y="5"/>
                    </a:cubicBezTo>
                    <a:cubicBezTo>
                      <a:pt x="18" y="5"/>
                      <a:pt x="18" y="5"/>
                      <a:pt x="18" y="5"/>
                    </a:cubicBezTo>
                    <a:cubicBezTo>
                      <a:pt x="18" y="5"/>
                      <a:pt x="18" y="5"/>
                      <a:pt x="18" y="5"/>
                    </a:cubicBezTo>
                    <a:cubicBezTo>
                      <a:pt x="13" y="5"/>
                      <a:pt x="13" y="5"/>
                      <a:pt x="13" y="5"/>
                    </a:cubicBezTo>
                    <a:cubicBezTo>
                      <a:pt x="13"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2" y="23"/>
                      <a:pt x="12" y="23"/>
                    </a:cubicBezTo>
                    <a:lnTo>
                      <a:pt x="7"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grpSp>
          <p:nvGrpSpPr>
            <p:cNvPr id="31" name="Gruppe 30"/>
            <p:cNvGrpSpPr/>
            <p:nvPr userDrawn="1"/>
          </p:nvGrpSpPr>
          <p:grpSpPr>
            <a:xfrm>
              <a:off x="5880100" y="5659438"/>
              <a:ext cx="511175" cy="544512"/>
              <a:chOff x="5880100" y="5659438"/>
              <a:chExt cx="511175" cy="544512"/>
            </a:xfrm>
            <a:solidFill>
              <a:schemeClr val="tx1"/>
            </a:solidFill>
          </p:grpSpPr>
          <p:sp>
            <p:nvSpPr>
              <p:cNvPr id="32" name="Freeform 47"/>
              <p:cNvSpPr>
                <a:spLocks/>
              </p:cNvSpPr>
              <p:nvPr userDrawn="1"/>
            </p:nvSpPr>
            <p:spPr bwMode="auto">
              <a:xfrm>
                <a:off x="6143625" y="5678488"/>
                <a:ext cx="247650" cy="496887"/>
              </a:xfrm>
              <a:custGeom>
                <a:avLst/>
                <a:gdLst>
                  <a:gd name="T0" fmla="*/ 76 w 76"/>
                  <a:gd name="T1" fmla="*/ 123 h 151"/>
                  <a:gd name="T2" fmla="*/ 60 w 76"/>
                  <a:gd name="T3" fmla="*/ 115 h 151"/>
                  <a:gd name="T4" fmla="*/ 45 w 76"/>
                  <a:gd name="T5" fmla="*/ 52 h 151"/>
                  <a:gd name="T6" fmla="*/ 53 w 76"/>
                  <a:gd name="T7" fmla="*/ 0 h 151"/>
                  <a:gd name="T8" fmla="*/ 53 w 76"/>
                  <a:gd name="T9" fmla="*/ 0 h 151"/>
                  <a:gd name="T10" fmla="*/ 30 w 76"/>
                  <a:gd name="T11" fmla="*/ 57 h 151"/>
                  <a:gd name="T12" fmla="*/ 44 w 76"/>
                  <a:gd name="T13" fmla="*/ 151 h 151"/>
                  <a:gd name="T14" fmla="*/ 76 w 76"/>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151">
                    <a:moveTo>
                      <a:pt x="76" y="123"/>
                    </a:moveTo>
                    <a:cubicBezTo>
                      <a:pt x="72" y="121"/>
                      <a:pt x="68" y="119"/>
                      <a:pt x="60" y="115"/>
                    </a:cubicBezTo>
                    <a:cubicBezTo>
                      <a:pt x="40" y="103"/>
                      <a:pt x="34" y="84"/>
                      <a:pt x="45" y="52"/>
                    </a:cubicBezTo>
                    <a:cubicBezTo>
                      <a:pt x="52" y="33"/>
                      <a:pt x="55" y="17"/>
                      <a:pt x="53" y="0"/>
                    </a:cubicBezTo>
                    <a:cubicBezTo>
                      <a:pt x="53" y="0"/>
                      <a:pt x="53" y="0"/>
                      <a:pt x="53" y="0"/>
                    </a:cubicBezTo>
                    <a:cubicBezTo>
                      <a:pt x="52" y="21"/>
                      <a:pt x="44" y="34"/>
                      <a:pt x="30" y="57"/>
                    </a:cubicBezTo>
                    <a:cubicBezTo>
                      <a:pt x="0" y="105"/>
                      <a:pt x="30" y="140"/>
                      <a:pt x="44" y="151"/>
                    </a:cubicBezTo>
                    <a:cubicBezTo>
                      <a:pt x="57" y="144"/>
                      <a:pt x="68" y="135"/>
                      <a:pt x="76" y="1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3" name="Freeform 48"/>
              <p:cNvSpPr>
                <a:spLocks/>
              </p:cNvSpPr>
              <p:nvPr userDrawn="1"/>
            </p:nvSpPr>
            <p:spPr bwMode="auto">
              <a:xfrm>
                <a:off x="5997575" y="5665788"/>
                <a:ext cx="301625" cy="538162"/>
              </a:xfrm>
              <a:custGeom>
                <a:avLst/>
                <a:gdLst>
                  <a:gd name="T0" fmla="*/ 61 w 93"/>
                  <a:gd name="T1" fmla="*/ 59 h 164"/>
                  <a:gd name="T2" fmla="*/ 93 w 93"/>
                  <a:gd name="T3" fmla="*/ 1 h 164"/>
                  <a:gd name="T4" fmla="*/ 92 w 93"/>
                  <a:gd name="T5" fmla="*/ 0 h 164"/>
                  <a:gd name="T6" fmla="*/ 38 w 93"/>
                  <a:gd name="T7" fmla="*/ 58 h 164"/>
                  <a:gd name="T8" fmla="*/ 11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1" y="19"/>
                      <a:pt x="93" y="1"/>
                    </a:cubicBezTo>
                    <a:cubicBezTo>
                      <a:pt x="93" y="0"/>
                      <a:pt x="92" y="0"/>
                      <a:pt x="92" y="0"/>
                    </a:cubicBezTo>
                    <a:cubicBezTo>
                      <a:pt x="87" y="23"/>
                      <a:pt x="73" y="34"/>
                      <a:pt x="38" y="58"/>
                    </a:cubicBezTo>
                    <a:cubicBezTo>
                      <a:pt x="0" y="83"/>
                      <a:pt x="2" y="127"/>
                      <a:pt x="11" y="154"/>
                    </a:cubicBezTo>
                    <a:cubicBezTo>
                      <a:pt x="23" y="160"/>
                      <a:pt x="36" y="164"/>
                      <a:pt x="51" y="164"/>
                    </a:cubicBezTo>
                    <a:cubicBezTo>
                      <a:pt x="54" y="164"/>
                      <a:pt x="57" y="164"/>
                      <a:pt x="60" y="163"/>
                    </a:cubicBezTo>
                    <a:cubicBezTo>
                      <a:pt x="32" y="122"/>
                      <a:pt x="34" y="90"/>
                      <a:pt x="61"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4" name="Freeform 49"/>
              <p:cNvSpPr>
                <a:spLocks/>
              </p:cNvSpPr>
              <p:nvPr userDrawn="1"/>
            </p:nvSpPr>
            <p:spPr bwMode="auto">
              <a:xfrm>
                <a:off x="5880100" y="5659438"/>
                <a:ext cx="403225" cy="436562"/>
              </a:xfrm>
              <a:custGeom>
                <a:avLst/>
                <a:gdLst>
                  <a:gd name="T0" fmla="*/ 83 w 124"/>
                  <a:gd name="T1" fmla="*/ 41 h 133"/>
                  <a:gd name="T2" fmla="*/ 124 w 124"/>
                  <a:gd name="T3" fmla="*/ 0 h 133"/>
                  <a:gd name="T4" fmla="*/ 123 w 124"/>
                  <a:gd name="T5" fmla="*/ 0 h 133"/>
                  <a:gd name="T6" fmla="*/ 52 w 124"/>
                  <a:gd name="T7" fmla="*/ 32 h 133"/>
                  <a:gd name="T8" fmla="*/ 1 w 124"/>
                  <a:gd name="T9" fmla="*/ 64 h 133"/>
                  <a:gd name="T10" fmla="*/ 0 w 124"/>
                  <a:gd name="T11" fmla="*/ 79 h 133"/>
                  <a:gd name="T12" fmla="*/ 19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8" y="30"/>
                      <a:pt x="120" y="13"/>
                      <a:pt x="124" y="0"/>
                    </a:cubicBezTo>
                    <a:cubicBezTo>
                      <a:pt x="123" y="0"/>
                      <a:pt x="123" y="0"/>
                      <a:pt x="123" y="0"/>
                    </a:cubicBezTo>
                    <a:cubicBezTo>
                      <a:pt x="112" y="23"/>
                      <a:pt x="90" y="27"/>
                      <a:pt x="52" y="32"/>
                    </a:cubicBezTo>
                    <a:cubicBezTo>
                      <a:pt x="29" y="35"/>
                      <a:pt x="12" y="48"/>
                      <a:pt x="1" y="64"/>
                    </a:cubicBezTo>
                    <a:cubicBezTo>
                      <a:pt x="0" y="69"/>
                      <a:pt x="0" y="74"/>
                      <a:pt x="0" y="79"/>
                    </a:cubicBezTo>
                    <a:cubicBezTo>
                      <a:pt x="0" y="99"/>
                      <a:pt x="7" y="118"/>
                      <a:pt x="19" y="133"/>
                    </a:cubicBezTo>
                    <a:cubicBezTo>
                      <a:pt x="18" y="68"/>
                      <a:pt x="52" y="54"/>
                      <a:pt x="83"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grpSp>
      <p:grpSp>
        <p:nvGrpSpPr>
          <p:cNvPr id="54" name="Gruppe 53"/>
          <p:cNvGrpSpPr/>
          <p:nvPr userDrawn="1"/>
        </p:nvGrpSpPr>
        <p:grpSpPr>
          <a:xfrm>
            <a:off x="4733281" y="657225"/>
            <a:ext cx="405154" cy="1182460"/>
            <a:chOff x="320675" y="2816225"/>
            <a:chExt cx="350838" cy="1023938"/>
          </a:xfrm>
          <a:solidFill>
            <a:schemeClr val="tx1"/>
          </a:solidFill>
        </p:grpSpPr>
        <p:sp>
          <p:nvSpPr>
            <p:cNvPr id="55" name="Freeform 53"/>
            <p:cNvSpPr>
              <a:spLocks/>
            </p:cNvSpPr>
            <p:nvPr userDrawn="1"/>
          </p:nvSpPr>
          <p:spPr bwMode="auto">
            <a:xfrm>
              <a:off x="608013" y="3778250"/>
              <a:ext cx="63500" cy="61913"/>
            </a:xfrm>
            <a:custGeom>
              <a:avLst/>
              <a:gdLst>
                <a:gd name="T0" fmla="*/ 19 w 19"/>
                <a:gd name="T1" fmla="*/ 0 h 19"/>
                <a:gd name="T2" fmla="*/ 19 w 19"/>
                <a:gd name="T3" fmla="*/ 4 h 19"/>
                <a:gd name="T4" fmla="*/ 3 w 19"/>
                <a:gd name="T5" fmla="*/ 19 h 19"/>
                <a:gd name="T6" fmla="*/ 0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6" name="Freeform 54"/>
            <p:cNvSpPr>
              <a:spLocks/>
            </p:cNvSpPr>
            <p:nvPr userDrawn="1"/>
          </p:nvSpPr>
          <p:spPr bwMode="auto">
            <a:xfrm>
              <a:off x="528638" y="3706813"/>
              <a:ext cx="142875" cy="133350"/>
            </a:xfrm>
            <a:custGeom>
              <a:avLst/>
              <a:gdLst>
                <a:gd name="T0" fmla="*/ 43 w 43"/>
                <a:gd name="T1" fmla="*/ 0 h 41"/>
                <a:gd name="T2" fmla="*/ 43 w 43"/>
                <a:gd name="T3" fmla="*/ 4 h 41"/>
                <a:gd name="T4" fmla="*/ 7 w 43"/>
                <a:gd name="T5" fmla="*/ 38 h 41"/>
                <a:gd name="T6" fmla="*/ 3 w 43"/>
                <a:gd name="T7" fmla="*/ 41 h 41"/>
                <a:gd name="T8" fmla="*/ 0 w 43"/>
                <a:gd name="T9" fmla="*/ 41 h 41"/>
                <a:gd name="T10" fmla="*/ 42 w 43"/>
                <a:gd name="T11" fmla="*/ 1 h 41"/>
                <a:gd name="T12" fmla="*/ 43 w 43"/>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3" h="41">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7" name="Freeform 55"/>
            <p:cNvSpPr>
              <a:spLocks/>
            </p:cNvSpPr>
            <p:nvPr userDrawn="1"/>
          </p:nvSpPr>
          <p:spPr bwMode="auto">
            <a:xfrm>
              <a:off x="431800" y="3636963"/>
              <a:ext cx="239713" cy="203200"/>
            </a:xfrm>
            <a:custGeom>
              <a:avLst/>
              <a:gdLst>
                <a:gd name="T0" fmla="*/ 72 w 72"/>
                <a:gd name="T1" fmla="*/ 0 h 62"/>
                <a:gd name="T2" fmla="*/ 72 w 72"/>
                <a:gd name="T3" fmla="*/ 3 h 62"/>
                <a:gd name="T4" fmla="*/ 35 w 72"/>
                <a:gd name="T5" fmla="*/ 37 h 62"/>
                <a:gd name="T6" fmla="*/ 4 w 72"/>
                <a:gd name="T7" fmla="*/ 62 h 62"/>
                <a:gd name="T8" fmla="*/ 0 w 72"/>
                <a:gd name="T9" fmla="*/ 62 h 62"/>
                <a:gd name="T10" fmla="*/ 7 w 72"/>
                <a:gd name="T11" fmla="*/ 58 h 62"/>
                <a:gd name="T12" fmla="*/ 70 w 72"/>
                <a:gd name="T13" fmla="*/ 2 h 62"/>
                <a:gd name="T14" fmla="*/ 72 w 72"/>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8" name="Freeform 56"/>
            <p:cNvSpPr>
              <a:spLocks/>
            </p:cNvSpPr>
            <p:nvPr userDrawn="1"/>
          </p:nvSpPr>
          <p:spPr bwMode="auto">
            <a:xfrm>
              <a:off x="320675" y="3568700"/>
              <a:ext cx="350838" cy="261938"/>
            </a:xfrm>
            <a:custGeom>
              <a:avLst/>
              <a:gdLst>
                <a:gd name="T0" fmla="*/ 105 w 105"/>
                <a:gd name="T1" fmla="*/ 0 h 80"/>
                <a:gd name="T2" fmla="*/ 105 w 105"/>
                <a:gd name="T3" fmla="*/ 3 h 80"/>
                <a:gd name="T4" fmla="*/ 67 w 105"/>
                <a:gd name="T5" fmla="*/ 37 h 80"/>
                <a:gd name="T6" fmla="*/ 0 w 105"/>
                <a:gd name="T7" fmla="*/ 80 h 80"/>
                <a:gd name="T8" fmla="*/ 0 w 105"/>
                <a:gd name="T9" fmla="*/ 77 h 80"/>
                <a:gd name="T10" fmla="*/ 39 w 105"/>
                <a:gd name="T11" fmla="*/ 57 h 80"/>
                <a:gd name="T12" fmla="*/ 102 w 105"/>
                <a:gd name="T13" fmla="*/ 3 h 80"/>
                <a:gd name="T14" fmla="*/ 105 w 105"/>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80">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9" name="Freeform 57"/>
            <p:cNvSpPr>
              <a:spLocks/>
            </p:cNvSpPr>
            <p:nvPr userDrawn="1"/>
          </p:nvSpPr>
          <p:spPr bwMode="auto">
            <a:xfrm>
              <a:off x="320675" y="3506788"/>
              <a:ext cx="350838" cy="249238"/>
            </a:xfrm>
            <a:custGeom>
              <a:avLst/>
              <a:gdLst>
                <a:gd name="T0" fmla="*/ 105 w 105"/>
                <a:gd name="T1" fmla="*/ 0 h 76"/>
                <a:gd name="T2" fmla="*/ 105 w 105"/>
                <a:gd name="T3" fmla="*/ 2 h 76"/>
                <a:gd name="T4" fmla="*/ 67 w 105"/>
                <a:gd name="T5" fmla="*/ 35 h 76"/>
                <a:gd name="T6" fmla="*/ 0 w 105"/>
                <a:gd name="T7" fmla="*/ 76 h 76"/>
                <a:gd name="T8" fmla="*/ 0 w 105"/>
                <a:gd name="T9" fmla="*/ 74 h 76"/>
                <a:gd name="T10" fmla="*/ 39 w 105"/>
                <a:gd name="T11" fmla="*/ 54 h 76"/>
                <a:gd name="T12" fmla="*/ 101 w 105"/>
                <a:gd name="T13" fmla="*/ 2 h 76"/>
                <a:gd name="T14" fmla="*/ 105 w 105"/>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6">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0" name="Freeform 58"/>
            <p:cNvSpPr>
              <a:spLocks/>
            </p:cNvSpPr>
            <p:nvPr userDrawn="1"/>
          </p:nvSpPr>
          <p:spPr bwMode="auto">
            <a:xfrm>
              <a:off x="320675" y="3441700"/>
              <a:ext cx="350838" cy="241300"/>
            </a:xfrm>
            <a:custGeom>
              <a:avLst/>
              <a:gdLst>
                <a:gd name="T0" fmla="*/ 105 w 105"/>
                <a:gd name="T1" fmla="*/ 0 h 74"/>
                <a:gd name="T2" fmla="*/ 105 w 105"/>
                <a:gd name="T3" fmla="*/ 3 h 74"/>
                <a:gd name="T4" fmla="*/ 67 w 105"/>
                <a:gd name="T5" fmla="*/ 34 h 74"/>
                <a:gd name="T6" fmla="*/ 0 w 105"/>
                <a:gd name="T7" fmla="*/ 74 h 74"/>
                <a:gd name="T8" fmla="*/ 0 w 105"/>
                <a:gd name="T9" fmla="*/ 72 h 74"/>
                <a:gd name="T10" fmla="*/ 39 w 105"/>
                <a:gd name="T11" fmla="*/ 52 h 74"/>
                <a:gd name="T12" fmla="*/ 101 w 105"/>
                <a:gd name="T13" fmla="*/ 3 h 74"/>
                <a:gd name="T14" fmla="*/ 105 w 10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4">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1" name="Freeform 59"/>
            <p:cNvSpPr>
              <a:spLocks/>
            </p:cNvSpPr>
            <p:nvPr userDrawn="1"/>
          </p:nvSpPr>
          <p:spPr bwMode="auto">
            <a:xfrm>
              <a:off x="320675" y="3382963"/>
              <a:ext cx="350838" cy="228600"/>
            </a:xfrm>
            <a:custGeom>
              <a:avLst/>
              <a:gdLst>
                <a:gd name="T0" fmla="*/ 105 w 105"/>
                <a:gd name="T1" fmla="*/ 0 h 70"/>
                <a:gd name="T2" fmla="*/ 105 w 105"/>
                <a:gd name="T3" fmla="*/ 2 h 70"/>
                <a:gd name="T4" fmla="*/ 67 w 105"/>
                <a:gd name="T5" fmla="*/ 32 h 70"/>
                <a:gd name="T6" fmla="*/ 0 w 105"/>
                <a:gd name="T7" fmla="*/ 70 h 70"/>
                <a:gd name="T8" fmla="*/ 0 w 105"/>
                <a:gd name="T9" fmla="*/ 68 h 70"/>
                <a:gd name="T10" fmla="*/ 40 w 105"/>
                <a:gd name="T11" fmla="*/ 50 h 70"/>
                <a:gd name="T12" fmla="*/ 102 w 105"/>
                <a:gd name="T13" fmla="*/ 2 h 70"/>
                <a:gd name="T14" fmla="*/ 105 w 10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0">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2" name="Freeform 60"/>
            <p:cNvSpPr>
              <a:spLocks/>
            </p:cNvSpPr>
            <p:nvPr userDrawn="1"/>
          </p:nvSpPr>
          <p:spPr bwMode="auto">
            <a:xfrm>
              <a:off x="320675" y="3324225"/>
              <a:ext cx="350838" cy="219075"/>
            </a:xfrm>
            <a:custGeom>
              <a:avLst/>
              <a:gdLst>
                <a:gd name="T0" fmla="*/ 105 w 105"/>
                <a:gd name="T1" fmla="*/ 0 h 67"/>
                <a:gd name="T2" fmla="*/ 105 w 105"/>
                <a:gd name="T3" fmla="*/ 2 h 67"/>
                <a:gd name="T4" fmla="*/ 68 w 105"/>
                <a:gd name="T5" fmla="*/ 31 h 67"/>
                <a:gd name="T6" fmla="*/ 0 w 105"/>
                <a:gd name="T7" fmla="*/ 67 h 67"/>
                <a:gd name="T8" fmla="*/ 0 w 105"/>
                <a:gd name="T9" fmla="*/ 65 h 67"/>
                <a:gd name="T10" fmla="*/ 41 w 105"/>
                <a:gd name="T11" fmla="*/ 47 h 67"/>
                <a:gd name="T12" fmla="*/ 102 w 105"/>
                <a:gd name="T13" fmla="*/ 2 h 67"/>
                <a:gd name="T14" fmla="*/ 105 w 105"/>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7">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3" name="Freeform 61"/>
            <p:cNvSpPr>
              <a:spLocks/>
            </p:cNvSpPr>
            <p:nvPr userDrawn="1"/>
          </p:nvSpPr>
          <p:spPr bwMode="auto">
            <a:xfrm>
              <a:off x="320675" y="3263900"/>
              <a:ext cx="350838" cy="212725"/>
            </a:xfrm>
            <a:custGeom>
              <a:avLst/>
              <a:gdLst>
                <a:gd name="T0" fmla="*/ 105 w 105"/>
                <a:gd name="T1" fmla="*/ 0 h 65"/>
                <a:gd name="T2" fmla="*/ 105 w 105"/>
                <a:gd name="T3" fmla="*/ 3 h 65"/>
                <a:gd name="T4" fmla="*/ 69 w 105"/>
                <a:gd name="T5" fmla="*/ 29 h 65"/>
                <a:gd name="T6" fmla="*/ 0 w 105"/>
                <a:gd name="T7" fmla="*/ 65 h 65"/>
                <a:gd name="T8" fmla="*/ 0 w 105"/>
                <a:gd name="T9" fmla="*/ 62 h 65"/>
                <a:gd name="T10" fmla="*/ 42 w 105"/>
                <a:gd name="T11" fmla="*/ 45 h 65"/>
                <a:gd name="T12" fmla="*/ 103 w 105"/>
                <a:gd name="T13" fmla="*/ 2 h 65"/>
                <a:gd name="T14" fmla="*/ 105 w 105"/>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4" name="Freeform 62"/>
            <p:cNvSpPr>
              <a:spLocks/>
            </p:cNvSpPr>
            <p:nvPr userDrawn="1"/>
          </p:nvSpPr>
          <p:spPr bwMode="auto">
            <a:xfrm>
              <a:off x="320675" y="3208338"/>
              <a:ext cx="350838" cy="200025"/>
            </a:xfrm>
            <a:custGeom>
              <a:avLst/>
              <a:gdLst>
                <a:gd name="T0" fmla="*/ 105 w 105"/>
                <a:gd name="T1" fmla="*/ 0 h 61"/>
                <a:gd name="T2" fmla="*/ 105 w 105"/>
                <a:gd name="T3" fmla="*/ 3 h 61"/>
                <a:gd name="T4" fmla="*/ 71 w 105"/>
                <a:gd name="T5" fmla="*/ 27 h 61"/>
                <a:gd name="T6" fmla="*/ 0 w 105"/>
                <a:gd name="T7" fmla="*/ 61 h 61"/>
                <a:gd name="T8" fmla="*/ 0 w 105"/>
                <a:gd name="T9" fmla="*/ 59 h 61"/>
                <a:gd name="T10" fmla="*/ 44 w 105"/>
                <a:gd name="T11" fmla="*/ 42 h 61"/>
                <a:gd name="T12" fmla="*/ 104 w 105"/>
                <a:gd name="T13" fmla="*/ 1 h 61"/>
                <a:gd name="T14" fmla="*/ 105 w 10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1">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5" name="Freeform 63"/>
            <p:cNvSpPr>
              <a:spLocks/>
            </p:cNvSpPr>
            <p:nvPr userDrawn="1"/>
          </p:nvSpPr>
          <p:spPr bwMode="auto">
            <a:xfrm>
              <a:off x="320675" y="3155950"/>
              <a:ext cx="350838" cy="190500"/>
            </a:xfrm>
            <a:custGeom>
              <a:avLst/>
              <a:gdLst>
                <a:gd name="T0" fmla="*/ 105 w 105"/>
                <a:gd name="T1" fmla="*/ 0 h 58"/>
                <a:gd name="T2" fmla="*/ 105 w 105"/>
                <a:gd name="T3" fmla="*/ 2 h 58"/>
                <a:gd name="T4" fmla="*/ 72 w 105"/>
                <a:gd name="T5" fmla="*/ 25 h 58"/>
                <a:gd name="T6" fmla="*/ 0 w 105"/>
                <a:gd name="T7" fmla="*/ 58 h 58"/>
                <a:gd name="T8" fmla="*/ 0 w 105"/>
                <a:gd name="T9" fmla="*/ 55 h 58"/>
                <a:gd name="T10" fmla="*/ 46 w 105"/>
                <a:gd name="T11" fmla="*/ 39 h 58"/>
                <a:gd name="T12" fmla="*/ 105 w 10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05" h="58">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6" name="Freeform 64"/>
            <p:cNvSpPr>
              <a:spLocks/>
            </p:cNvSpPr>
            <p:nvPr userDrawn="1"/>
          </p:nvSpPr>
          <p:spPr bwMode="auto">
            <a:xfrm>
              <a:off x="320675" y="3103563"/>
              <a:ext cx="350838" cy="177800"/>
            </a:xfrm>
            <a:custGeom>
              <a:avLst/>
              <a:gdLst>
                <a:gd name="T0" fmla="*/ 105 w 105"/>
                <a:gd name="T1" fmla="*/ 0 h 54"/>
                <a:gd name="T2" fmla="*/ 105 w 105"/>
                <a:gd name="T3" fmla="*/ 2 h 54"/>
                <a:gd name="T4" fmla="*/ 74 w 105"/>
                <a:gd name="T5" fmla="*/ 23 h 54"/>
                <a:gd name="T6" fmla="*/ 0 w 105"/>
                <a:gd name="T7" fmla="*/ 54 h 54"/>
                <a:gd name="T8" fmla="*/ 0 w 105"/>
                <a:gd name="T9" fmla="*/ 52 h 54"/>
                <a:gd name="T10" fmla="*/ 48 w 105"/>
                <a:gd name="T11" fmla="*/ 36 h 54"/>
                <a:gd name="T12" fmla="*/ 105 w 10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5" h="54">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7" name="Freeform 65"/>
            <p:cNvSpPr>
              <a:spLocks/>
            </p:cNvSpPr>
            <p:nvPr userDrawn="1"/>
          </p:nvSpPr>
          <p:spPr bwMode="auto">
            <a:xfrm>
              <a:off x="320675" y="3055938"/>
              <a:ext cx="350838" cy="163513"/>
            </a:xfrm>
            <a:custGeom>
              <a:avLst/>
              <a:gdLst>
                <a:gd name="T0" fmla="*/ 105 w 105"/>
                <a:gd name="T1" fmla="*/ 0 h 50"/>
                <a:gd name="T2" fmla="*/ 105 w 105"/>
                <a:gd name="T3" fmla="*/ 2 h 50"/>
                <a:gd name="T4" fmla="*/ 76 w 105"/>
                <a:gd name="T5" fmla="*/ 20 h 50"/>
                <a:gd name="T6" fmla="*/ 0 w 105"/>
                <a:gd name="T7" fmla="*/ 50 h 50"/>
                <a:gd name="T8" fmla="*/ 0 w 105"/>
                <a:gd name="T9" fmla="*/ 48 h 50"/>
                <a:gd name="T10" fmla="*/ 51 w 105"/>
                <a:gd name="T11" fmla="*/ 33 h 50"/>
                <a:gd name="T12" fmla="*/ 105 w 10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5" h="50">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8" name="Freeform 66"/>
            <p:cNvSpPr>
              <a:spLocks/>
            </p:cNvSpPr>
            <p:nvPr userDrawn="1"/>
          </p:nvSpPr>
          <p:spPr bwMode="auto">
            <a:xfrm>
              <a:off x="320675" y="3003550"/>
              <a:ext cx="350838" cy="152400"/>
            </a:xfrm>
            <a:custGeom>
              <a:avLst/>
              <a:gdLst>
                <a:gd name="T0" fmla="*/ 105 w 105"/>
                <a:gd name="T1" fmla="*/ 0 h 47"/>
                <a:gd name="T2" fmla="*/ 105 w 105"/>
                <a:gd name="T3" fmla="*/ 3 h 47"/>
                <a:gd name="T4" fmla="*/ 79 w 105"/>
                <a:gd name="T5" fmla="*/ 19 h 47"/>
                <a:gd name="T6" fmla="*/ 0 w 105"/>
                <a:gd name="T7" fmla="*/ 47 h 47"/>
                <a:gd name="T8" fmla="*/ 0 w 105"/>
                <a:gd name="T9" fmla="*/ 45 h 47"/>
                <a:gd name="T10" fmla="*/ 53 w 105"/>
                <a:gd name="T11" fmla="*/ 31 h 47"/>
                <a:gd name="T12" fmla="*/ 105 w 105"/>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05" h="47">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9" name="Freeform 67"/>
            <p:cNvSpPr>
              <a:spLocks/>
            </p:cNvSpPr>
            <p:nvPr userDrawn="1"/>
          </p:nvSpPr>
          <p:spPr bwMode="auto">
            <a:xfrm>
              <a:off x="320675" y="2957513"/>
              <a:ext cx="350838" cy="139700"/>
            </a:xfrm>
            <a:custGeom>
              <a:avLst/>
              <a:gdLst>
                <a:gd name="T0" fmla="*/ 105 w 105"/>
                <a:gd name="T1" fmla="*/ 0 h 43"/>
                <a:gd name="T2" fmla="*/ 105 w 105"/>
                <a:gd name="T3" fmla="*/ 2 h 43"/>
                <a:gd name="T4" fmla="*/ 82 w 105"/>
                <a:gd name="T5" fmla="*/ 16 h 43"/>
                <a:gd name="T6" fmla="*/ 0 w 105"/>
                <a:gd name="T7" fmla="*/ 43 h 43"/>
                <a:gd name="T8" fmla="*/ 0 w 105"/>
                <a:gd name="T9" fmla="*/ 40 h 43"/>
                <a:gd name="T10" fmla="*/ 56 w 105"/>
                <a:gd name="T11" fmla="*/ 27 h 43"/>
                <a:gd name="T12" fmla="*/ 105 w 10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05" h="43">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0" name="Freeform 68"/>
            <p:cNvSpPr>
              <a:spLocks/>
            </p:cNvSpPr>
            <p:nvPr userDrawn="1"/>
          </p:nvSpPr>
          <p:spPr bwMode="auto">
            <a:xfrm>
              <a:off x="320675" y="2911475"/>
              <a:ext cx="350838" cy="127000"/>
            </a:xfrm>
            <a:custGeom>
              <a:avLst/>
              <a:gdLst>
                <a:gd name="T0" fmla="*/ 105 w 105"/>
                <a:gd name="T1" fmla="*/ 0 h 39"/>
                <a:gd name="T2" fmla="*/ 105 w 105"/>
                <a:gd name="T3" fmla="*/ 2 h 39"/>
                <a:gd name="T4" fmla="*/ 85 w 105"/>
                <a:gd name="T5" fmla="*/ 13 h 39"/>
                <a:gd name="T6" fmla="*/ 0 w 105"/>
                <a:gd name="T7" fmla="*/ 39 h 39"/>
                <a:gd name="T8" fmla="*/ 0 w 105"/>
                <a:gd name="T9" fmla="*/ 36 h 39"/>
                <a:gd name="T10" fmla="*/ 60 w 105"/>
                <a:gd name="T11" fmla="*/ 24 h 39"/>
                <a:gd name="T12" fmla="*/ 105 w 10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5" h="39">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1" name="Freeform 69"/>
            <p:cNvSpPr>
              <a:spLocks/>
            </p:cNvSpPr>
            <p:nvPr userDrawn="1"/>
          </p:nvSpPr>
          <p:spPr bwMode="auto">
            <a:xfrm>
              <a:off x="320675" y="2865438"/>
              <a:ext cx="350838" cy="114300"/>
            </a:xfrm>
            <a:custGeom>
              <a:avLst/>
              <a:gdLst>
                <a:gd name="T0" fmla="*/ 105 w 105"/>
                <a:gd name="T1" fmla="*/ 0 h 35"/>
                <a:gd name="T2" fmla="*/ 105 w 105"/>
                <a:gd name="T3" fmla="*/ 2 h 35"/>
                <a:gd name="T4" fmla="*/ 88 w 105"/>
                <a:gd name="T5" fmla="*/ 11 h 35"/>
                <a:gd name="T6" fmla="*/ 0 w 105"/>
                <a:gd name="T7" fmla="*/ 34 h 35"/>
                <a:gd name="T8" fmla="*/ 0 w 105"/>
                <a:gd name="T9" fmla="*/ 32 h 35"/>
                <a:gd name="T10" fmla="*/ 63 w 105"/>
                <a:gd name="T11" fmla="*/ 21 h 35"/>
                <a:gd name="T12" fmla="*/ 105 w 10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05" h="3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2" name="Freeform 70"/>
            <p:cNvSpPr>
              <a:spLocks/>
            </p:cNvSpPr>
            <p:nvPr userDrawn="1"/>
          </p:nvSpPr>
          <p:spPr bwMode="auto">
            <a:xfrm>
              <a:off x="320675" y="2819400"/>
              <a:ext cx="350838" cy="107950"/>
            </a:xfrm>
            <a:custGeom>
              <a:avLst/>
              <a:gdLst>
                <a:gd name="T0" fmla="*/ 105 w 105"/>
                <a:gd name="T1" fmla="*/ 0 h 33"/>
                <a:gd name="T2" fmla="*/ 105 w 105"/>
                <a:gd name="T3" fmla="*/ 2 h 33"/>
                <a:gd name="T4" fmla="*/ 91 w 105"/>
                <a:gd name="T5" fmla="*/ 10 h 33"/>
                <a:gd name="T6" fmla="*/ 0 w 105"/>
                <a:gd name="T7" fmla="*/ 30 h 33"/>
                <a:gd name="T8" fmla="*/ 0 w 105"/>
                <a:gd name="T9" fmla="*/ 28 h 33"/>
                <a:gd name="T10" fmla="*/ 3 w 105"/>
                <a:gd name="T11" fmla="*/ 28 h 33"/>
                <a:gd name="T12" fmla="*/ 67 w 105"/>
                <a:gd name="T13" fmla="*/ 19 h 33"/>
                <a:gd name="T14" fmla="*/ 105 w 10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3" name="Freeform 71"/>
            <p:cNvSpPr>
              <a:spLocks/>
            </p:cNvSpPr>
            <p:nvPr userDrawn="1"/>
          </p:nvSpPr>
          <p:spPr bwMode="auto">
            <a:xfrm>
              <a:off x="320675" y="2816225"/>
              <a:ext cx="284163" cy="55563"/>
            </a:xfrm>
            <a:custGeom>
              <a:avLst/>
              <a:gdLst>
                <a:gd name="T0" fmla="*/ 85 w 85"/>
                <a:gd name="T1" fmla="*/ 0 h 17"/>
                <a:gd name="T2" fmla="*/ 0 w 85"/>
                <a:gd name="T3" fmla="*/ 14 h 17"/>
                <a:gd name="T4" fmla="*/ 0 w 85"/>
                <a:gd name="T5" fmla="*/ 11 h 17"/>
                <a:gd name="T6" fmla="*/ 8 w 85"/>
                <a:gd name="T7" fmla="*/ 12 h 17"/>
                <a:gd name="T8" fmla="*/ 71 w 85"/>
                <a:gd name="T9" fmla="*/ 4 h 17"/>
                <a:gd name="T10" fmla="*/ 80 w 85"/>
                <a:gd name="T11" fmla="*/ 0 h 17"/>
                <a:gd name="T12" fmla="*/ 85 w 8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85" h="17">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sp>
        <p:nvSpPr>
          <p:cNvPr id="74" name="Picture Placeholder 4"/>
          <p:cNvSpPr>
            <a:spLocks noGrp="1"/>
          </p:cNvSpPr>
          <p:nvPr>
            <p:ph type="pic" sz="quarter" idx="11" hasCustomPrompt="1"/>
          </p:nvPr>
        </p:nvSpPr>
        <p:spPr>
          <a:xfrm>
            <a:off x="-19951" y="0"/>
            <a:ext cx="4753232"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75" name="Title 4"/>
          <p:cNvSpPr>
            <a:spLocks noGrp="1"/>
          </p:cNvSpPr>
          <p:nvPr>
            <p:ph type="title" hasCustomPrompt="1"/>
          </p:nvPr>
        </p:nvSpPr>
        <p:spPr>
          <a:xfrm>
            <a:off x="5324157" y="359273"/>
            <a:ext cx="4490445" cy="1621619"/>
          </a:xfrm>
        </p:spPr>
        <p:txBody>
          <a:bodyPr/>
          <a:lstStyle>
            <a:lvl1pPr>
              <a:defRPr sz="3600"/>
            </a:lvl1pPr>
          </a:lstStyle>
          <a:p>
            <a:r>
              <a:rPr lang="en-US"/>
              <a:t>KLIK HER FOR AT ÆNDRE TITEL</a:t>
            </a:r>
            <a:endParaRPr lang="en-US" dirty="0"/>
          </a:p>
        </p:txBody>
      </p:sp>
      <p:sp>
        <p:nvSpPr>
          <p:cNvPr id="76" name="Pladsholder til tekst 3"/>
          <p:cNvSpPr>
            <a:spLocks noGrp="1"/>
          </p:cNvSpPr>
          <p:nvPr>
            <p:ph type="body" sz="quarter" idx="12" hasCustomPrompt="1"/>
          </p:nvPr>
        </p:nvSpPr>
        <p:spPr>
          <a:xfrm>
            <a:off x="5324158" y="2143359"/>
            <a:ext cx="4490445" cy="3752115"/>
          </a:xfrm>
        </p:spPr>
        <p:txBody>
          <a:bodyPr/>
          <a:lstStyle>
            <a:lvl1pPr marL="285750" indent="-285750">
              <a:lnSpc>
                <a:spcPct val="100000"/>
              </a:lnSpc>
              <a:spcBef>
                <a:spcPts val="600"/>
              </a:spcBef>
              <a:buFontTx/>
              <a:buBlip>
                <a:blip r:embed="rId2"/>
              </a:buBlip>
              <a:defRPr sz="1600" baseline="0"/>
            </a:lvl1pPr>
          </a:lstStyle>
          <a:p>
            <a:pPr lvl="0"/>
            <a:r>
              <a:rPr lang="da-DK"/>
              <a:t>Indsæt </a:t>
            </a:r>
            <a:r>
              <a:rPr lang="da-DK" dirty="0" err="1"/>
              <a:t>bullets</a:t>
            </a:r>
            <a:endParaRPr lang="da-DK" dirty="0"/>
          </a:p>
          <a:p>
            <a:pPr lvl="0"/>
            <a:endParaRPr lang="da-DK" dirty="0"/>
          </a:p>
          <a:p>
            <a:pPr lvl="0"/>
            <a:endParaRPr lang="da-DK" dirty="0"/>
          </a:p>
        </p:txBody>
      </p:sp>
    </p:spTree>
    <p:extLst>
      <p:ext uri="{BB962C8B-B14F-4D97-AF65-F5344CB8AC3E}">
        <p14:creationId xmlns:p14="http://schemas.microsoft.com/office/powerpoint/2010/main" val="13733758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Præsentation">
    <p:spTree>
      <p:nvGrpSpPr>
        <p:cNvPr id="1" name=""/>
        <p:cNvGrpSpPr/>
        <p:nvPr/>
      </p:nvGrpSpPr>
      <p:grpSpPr>
        <a:xfrm>
          <a:off x="0" y="0"/>
          <a:ext cx="0" cy="0"/>
          <a:chOff x="0" y="0"/>
          <a:chExt cx="0" cy="0"/>
        </a:xfrm>
      </p:grpSpPr>
      <p:sp useBgFill="1">
        <p:nvSpPr>
          <p:cNvPr id="4" name="Picture Placeholder 4"/>
          <p:cNvSpPr>
            <a:spLocks noGrp="1"/>
          </p:cNvSpPr>
          <p:nvPr>
            <p:ph type="pic" sz="quarter" idx="11" hasCustomPrompt="1"/>
          </p:nvPr>
        </p:nvSpPr>
        <p:spPr>
          <a:xfrm>
            <a:off x="0" y="0"/>
            <a:ext cx="12192000" cy="6858000"/>
          </a:xfrm>
          <a:prstGeom prst="rect">
            <a:avLst/>
          </a:prstGeom>
        </p:spPr>
        <p:txBody>
          <a:bodyPr anchor="ctr">
            <a:normAutofit/>
          </a:bodyPr>
          <a:lstStyle>
            <a:lvl1pPr algn="ctr">
              <a:defRPr sz="1000" b="1" baseline="0"/>
            </a:lvl1pPr>
          </a:lstStyle>
          <a:p>
            <a:r>
              <a:rPr lang="en-US" dirty="0"/>
              <a:t>Drag &amp; Drop Image</a:t>
            </a:r>
          </a:p>
        </p:txBody>
      </p:sp>
      <p:sp>
        <p:nvSpPr>
          <p:cNvPr id="5" name="Title 4"/>
          <p:cNvSpPr>
            <a:spLocks noGrp="1"/>
          </p:cNvSpPr>
          <p:nvPr>
            <p:ph type="title" hasCustomPrompt="1"/>
          </p:nvPr>
        </p:nvSpPr>
        <p:spPr>
          <a:xfrm>
            <a:off x="2441575" y="2676493"/>
            <a:ext cx="7341129" cy="1036319"/>
          </a:xfrm>
          <a:solidFill>
            <a:schemeClr val="bg1"/>
          </a:solidFill>
        </p:spPr>
        <p:txBody>
          <a:bodyPr tIns="108000"/>
          <a:lstStyle>
            <a:lvl1pPr algn="ctr">
              <a:defRPr sz="2800" baseline="0">
                <a:solidFill>
                  <a:schemeClr val="tx1"/>
                </a:solidFill>
              </a:defRPr>
            </a:lvl1pPr>
          </a:lstStyle>
          <a:p>
            <a:r>
              <a:rPr lang="en-US"/>
              <a:t>AALBORG UNIVERSITET</a:t>
            </a:r>
            <a:br>
              <a:rPr lang="en-US"/>
            </a:br>
            <a:r>
              <a:rPr lang="en-US"/>
              <a:t>OVERSKRIFT</a:t>
            </a:r>
            <a:endParaRPr lang="en-US" dirty="0"/>
          </a:p>
        </p:txBody>
      </p:sp>
      <p:sp>
        <p:nvSpPr>
          <p:cNvPr id="3" name="Pladsholder til tekst 2"/>
          <p:cNvSpPr>
            <a:spLocks noGrp="1"/>
          </p:cNvSpPr>
          <p:nvPr>
            <p:ph type="body" sz="quarter" idx="12" hasCustomPrompt="1"/>
          </p:nvPr>
        </p:nvSpPr>
        <p:spPr>
          <a:xfrm>
            <a:off x="2441575" y="3827463"/>
            <a:ext cx="7341129" cy="412750"/>
          </a:xfrm>
          <a:solidFill>
            <a:schemeClr val="bg1"/>
          </a:solidFill>
        </p:spPr>
        <p:txBody>
          <a:bodyPr>
            <a:noAutofit/>
          </a:bodyPr>
          <a:lstStyle>
            <a:lvl1pPr marL="0" indent="0" algn="ctr">
              <a:buFontTx/>
              <a:buNone/>
              <a:defRPr sz="1800" spc="300" baseline="0"/>
            </a:lvl1pPr>
          </a:lstStyle>
          <a:p>
            <a:pPr lvl="0"/>
            <a:r>
              <a:rPr lang="da-DK" dirty="0"/>
              <a:t>AF NAVN NAVNESEN</a:t>
            </a:r>
          </a:p>
        </p:txBody>
      </p:sp>
      <p:grpSp>
        <p:nvGrpSpPr>
          <p:cNvPr id="10" name="Gruppe 9"/>
          <p:cNvGrpSpPr/>
          <p:nvPr userDrawn="1"/>
        </p:nvGrpSpPr>
        <p:grpSpPr>
          <a:xfrm>
            <a:off x="5466450" y="6027162"/>
            <a:ext cx="1272706" cy="669100"/>
            <a:chOff x="5387975" y="5659438"/>
            <a:chExt cx="1573213" cy="827087"/>
          </a:xfrm>
        </p:grpSpPr>
        <p:grpSp>
          <p:nvGrpSpPr>
            <p:cNvPr id="11" name="Gruppe 10"/>
            <p:cNvGrpSpPr/>
            <p:nvPr userDrawn="1"/>
          </p:nvGrpSpPr>
          <p:grpSpPr>
            <a:xfrm>
              <a:off x="5387975" y="6407150"/>
              <a:ext cx="1573213" cy="79375"/>
              <a:chOff x="5387975" y="6407150"/>
              <a:chExt cx="1573213" cy="79375"/>
            </a:xfrm>
          </p:grpSpPr>
          <p:sp>
            <p:nvSpPr>
              <p:cNvPr id="16" name="Freeform 29"/>
              <p:cNvSpPr>
                <a:spLocks noEditPoints="1"/>
              </p:cNvSpPr>
              <p:nvPr userDrawn="1"/>
            </p:nvSpPr>
            <p:spPr bwMode="auto">
              <a:xfrm>
                <a:off x="5387975" y="6407150"/>
                <a:ext cx="71438"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7" name="Freeform 30"/>
              <p:cNvSpPr>
                <a:spLocks noEditPoints="1"/>
              </p:cNvSpPr>
              <p:nvPr userDrawn="1"/>
            </p:nvSpPr>
            <p:spPr bwMode="auto">
              <a:xfrm>
                <a:off x="5484813" y="6407150"/>
                <a:ext cx="73025"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8" name="Freeform 31"/>
              <p:cNvSpPr>
                <a:spLocks/>
              </p:cNvSpPr>
              <p:nvPr userDrawn="1"/>
            </p:nvSpPr>
            <p:spPr bwMode="auto">
              <a:xfrm>
                <a:off x="5586413" y="6407150"/>
                <a:ext cx="52388" cy="7620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9" name="Freeform 32"/>
              <p:cNvSpPr>
                <a:spLocks noEditPoints="1"/>
              </p:cNvSpPr>
              <p:nvPr userDrawn="1"/>
            </p:nvSpPr>
            <p:spPr bwMode="auto">
              <a:xfrm>
                <a:off x="5670550" y="6407150"/>
                <a:ext cx="55563" cy="76200"/>
              </a:xfrm>
              <a:custGeom>
                <a:avLst/>
                <a:gdLst>
                  <a:gd name="T0" fmla="*/ 0 w 17"/>
                  <a:gd name="T1" fmla="*/ 0 h 23"/>
                  <a:gd name="T2" fmla="*/ 0 w 17"/>
                  <a:gd name="T3" fmla="*/ 0 h 23"/>
                  <a:gd name="T4" fmla="*/ 9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9" y="0"/>
                      <a:pt x="9" y="0"/>
                      <a:pt x="9"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0" y="19"/>
                      <a:pt x="11" y="18"/>
                      <a:pt x="11" y="16"/>
                    </a:cubicBezTo>
                    <a:cubicBezTo>
                      <a:pt x="11" y="15"/>
                      <a:pt x="10"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0" name="Freeform 33"/>
              <p:cNvSpPr>
                <a:spLocks noEditPoints="1"/>
              </p:cNvSpPr>
              <p:nvPr userDrawn="1"/>
            </p:nvSpPr>
            <p:spPr bwMode="auto">
              <a:xfrm>
                <a:off x="5759450" y="6407150"/>
                <a:ext cx="58738" cy="79375"/>
              </a:xfrm>
              <a:custGeom>
                <a:avLst/>
                <a:gdLst>
                  <a:gd name="T0" fmla="*/ 0 w 18"/>
                  <a:gd name="T1" fmla="*/ 18 h 24"/>
                  <a:gd name="T2" fmla="*/ 0 w 18"/>
                  <a:gd name="T3" fmla="*/ 12 h 24"/>
                  <a:gd name="T4" fmla="*/ 0 w 18"/>
                  <a:gd name="T5" fmla="*/ 5 h 24"/>
                  <a:gd name="T6" fmla="*/ 9 w 18"/>
                  <a:gd name="T7" fmla="*/ 0 h 24"/>
                  <a:gd name="T8" fmla="*/ 18 w 18"/>
                  <a:gd name="T9" fmla="*/ 5 h 24"/>
                  <a:gd name="T10" fmla="*/ 18 w 18"/>
                  <a:gd name="T11" fmla="*/ 12 h 24"/>
                  <a:gd name="T12" fmla="*/ 18 w 18"/>
                  <a:gd name="T13" fmla="*/ 18 h 24"/>
                  <a:gd name="T14" fmla="*/ 9 w 18"/>
                  <a:gd name="T15" fmla="*/ 24 h 24"/>
                  <a:gd name="T16" fmla="*/ 0 w 18"/>
                  <a:gd name="T17" fmla="*/ 18 h 24"/>
                  <a:gd name="T18" fmla="*/ 12 w 18"/>
                  <a:gd name="T19" fmla="*/ 16 h 24"/>
                  <a:gd name="T20" fmla="*/ 12 w 18"/>
                  <a:gd name="T21" fmla="*/ 12 h 24"/>
                  <a:gd name="T22" fmla="*/ 12 w 18"/>
                  <a:gd name="T23" fmla="*/ 7 h 24"/>
                  <a:gd name="T24" fmla="*/ 9 w 18"/>
                  <a:gd name="T25" fmla="*/ 5 h 24"/>
                  <a:gd name="T26" fmla="*/ 6 w 18"/>
                  <a:gd name="T27" fmla="*/ 7 h 24"/>
                  <a:gd name="T28" fmla="*/ 6 w 18"/>
                  <a:gd name="T29" fmla="*/ 12 h 24"/>
                  <a:gd name="T30" fmla="*/ 6 w 18"/>
                  <a:gd name="T31" fmla="*/ 16 h 24"/>
                  <a:gd name="T32" fmla="*/ 9 w 18"/>
                  <a:gd name="T33" fmla="*/ 18 h 24"/>
                  <a:gd name="T34" fmla="*/ 12 w 18"/>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24">
                    <a:moveTo>
                      <a:pt x="0" y="18"/>
                    </a:moveTo>
                    <a:cubicBezTo>
                      <a:pt x="0" y="16"/>
                      <a:pt x="0" y="15"/>
                      <a:pt x="0" y="12"/>
                    </a:cubicBezTo>
                    <a:cubicBezTo>
                      <a:pt x="0" y="9"/>
                      <a:pt x="0" y="7"/>
                      <a:pt x="0" y="5"/>
                    </a:cubicBezTo>
                    <a:cubicBezTo>
                      <a:pt x="2" y="2"/>
                      <a:pt x="5" y="0"/>
                      <a:pt x="9" y="0"/>
                    </a:cubicBezTo>
                    <a:cubicBezTo>
                      <a:pt x="13" y="0"/>
                      <a:pt x="17" y="2"/>
                      <a:pt x="18" y="5"/>
                    </a:cubicBezTo>
                    <a:cubicBezTo>
                      <a:pt x="18" y="7"/>
                      <a:pt x="18" y="9"/>
                      <a:pt x="18" y="12"/>
                    </a:cubicBezTo>
                    <a:cubicBezTo>
                      <a:pt x="18" y="15"/>
                      <a:pt x="18" y="16"/>
                      <a:pt x="18" y="18"/>
                    </a:cubicBezTo>
                    <a:cubicBezTo>
                      <a:pt x="17" y="22"/>
                      <a:pt x="13" y="24"/>
                      <a:pt x="9" y="24"/>
                    </a:cubicBezTo>
                    <a:cubicBezTo>
                      <a:pt x="5" y="24"/>
                      <a:pt x="2" y="22"/>
                      <a:pt x="0" y="18"/>
                    </a:cubicBezTo>
                    <a:close/>
                    <a:moveTo>
                      <a:pt x="12" y="16"/>
                    </a:moveTo>
                    <a:cubicBezTo>
                      <a:pt x="12" y="16"/>
                      <a:pt x="12" y="14"/>
                      <a:pt x="12" y="12"/>
                    </a:cubicBezTo>
                    <a:cubicBezTo>
                      <a:pt x="12"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1" name="Freeform 34"/>
              <p:cNvSpPr>
                <a:spLocks noEditPoints="1"/>
              </p:cNvSpPr>
              <p:nvPr userDrawn="1"/>
            </p:nvSpPr>
            <p:spPr bwMode="auto">
              <a:xfrm>
                <a:off x="5849938" y="6407150"/>
                <a:ext cx="61913" cy="76200"/>
              </a:xfrm>
              <a:custGeom>
                <a:avLst/>
                <a:gdLst>
                  <a:gd name="T0" fmla="*/ 13 w 19"/>
                  <a:gd name="T1" fmla="*/ 23 h 23"/>
                  <a:gd name="T2" fmla="*/ 12 w 19"/>
                  <a:gd name="T3" fmla="*/ 23 h 23"/>
                  <a:gd name="T4" fmla="*/ 9 w 19"/>
                  <a:gd name="T5" fmla="*/ 15 h 23"/>
                  <a:gd name="T6" fmla="*/ 7 w 19"/>
                  <a:gd name="T7" fmla="*/ 15 h 23"/>
                  <a:gd name="T8" fmla="*/ 6 w 19"/>
                  <a:gd name="T9" fmla="*/ 15 h 23"/>
                  <a:gd name="T10" fmla="*/ 6 w 19"/>
                  <a:gd name="T11" fmla="*/ 23 h 23"/>
                  <a:gd name="T12" fmla="*/ 6 w 19"/>
                  <a:gd name="T13" fmla="*/ 23 h 23"/>
                  <a:gd name="T14" fmla="*/ 1 w 19"/>
                  <a:gd name="T15" fmla="*/ 23 h 23"/>
                  <a:gd name="T16" fmla="*/ 0 w 19"/>
                  <a:gd name="T17" fmla="*/ 23 h 23"/>
                  <a:gd name="T18" fmla="*/ 0 w 19"/>
                  <a:gd name="T19" fmla="*/ 0 h 23"/>
                  <a:gd name="T20" fmla="*/ 1 w 19"/>
                  <a:gd name="T21" fmla="*/ 0 h 23"/>
                  <a:gd name="T22" fmla="*/ 10 w 19"/>
                  <a:gd name="T23" fmla="*/ 0 h 23"/>
                  <a:gd name="T24" fmla="*/ 19 w 19"/>
                  <a:gd name="T25" fmla="*/ 8 h 23"/>
                  <a:gd name="T26" fmla="*/ 15 w 19"/>
                  <a:gd name="T27" fmla="*/ 14 h 23"/>
                  <a:gd name="T28" fmla="*/ 19 w 19"/>
                  <a:gd name="T29" fmla="*/ 23 h 23"/>
                  <a:gd name="T30" fmla="*/ 19 w 19"/>
                  <a:gd name="T31" fmla="*/ 23 h 23"/>
                  <a:gd name="T32" fmla="*/ 13 w 19"/>
                  <a:gd name="T33" fmla="*/ 23 h 23"/>
                  <a:gd name="T34" fmla="*/ 13 w 19"/>
                  <a:gd name="T35" fmla="*/ 8 h 23"/>
                  <a:gd name="T36" fmla="*/ 10 w 19"/>
                  <a:gd name="T37" fmla="*/ 5 h 23"/>
                  <a:gd name="T38" fmla="*/ 7 w 19"/>
                  <a:gd name="T39" fmla="*/ 5 h 23"/>
                  <a:gd name="T40" fmla="*/ 6 w 19"/>
                  <a:gd name="T41" fmla="*/ 5 h 23"/>
                  <a:gd name="T42" fmla="*/ 6 w 19"/>
                  <a:gd name="T43" fmla="*/ 10 h 23"/>
                  <a:gd name="T44" fmla="*/ 7 w 19"/>
                  <a:gd name="T45" fmla="*/ 10 h 23"/>
                  <a:gd name="T46" fmla="*/ 10 w 19"/>
                  <a:gd name="T47" fmla="*/ 10 h 23"/>
                  <a:gd name="T48" fmla="*/ 13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3" y="23"/>
                    </a:moveTo>
                    <a:cubicBezTo>
                      <a:pt x="13" y="23"/>
                      <a:pt x="12" y="23"/>
                      <a:pt x="12" y="23"/>
                    </a:cubicBezTo>
                    <a:cubicBezTo>
                      <a:pt x="9" y="15"/>
                      <a:pt x="9" y="15"/>
                      <a:pt x="9" y="15"/>
                    </a:cubicBezTo>
                    <a:cubicBezTo>
                      <a:pt x="7" y="15"/>
                      <a:pt x="7" y="15"/>
                      <a:pt x="7" y="15"/>
                    </a:cubicBezTo>
                    <a:cubicBezTo>
                      <a:pt x="7" y="15"/>
                      <a:pt x="6" y="15"/>
                      <a:pt x="6" y="15"/>
                    </a:cubicBezTo>
                    <a:cubicBezTo>
                      <a:pt x="6" y="23"/>
                      <a:pt x="6" y="23"/>
                      <a:pt x="6" y="23"/>
                    </a:cubicBezTo>
                    <a:cubicBezTo>
                      <a:pt x="6" y="23"/>
                      <a:pt x="6" y="23"/>
                      <a:pt x="6" y="23"/>
                    </a:cubicBezTo>
                    <a:cubicBezTo>
                      <a:pt x="1" y="23"/>
                      <a:pt x="1" y="23"/>
                      <a:pt x="1" y="23"/>
                    </a:cubicBezTo>
                    <a:cubicBezTo>
                      <a:pt x="1" y="23"/>
                      <a:pt x="0" y="23"/>
                      <a:pt x="0" y="23"/>
                    </a:cubicBezTo>
                    <a:cubicBezTo>
                      <a:pt x="0" y="0"/>
                      <a:pt x="0" y="0"/>
                      <a:pt x="0" y="0"/>
                    </a:cubicBezTo>
                    <a:cubicBezTo>
                      <a:pt x="0" y="0"/>
                      <a:pt x="1" y="0"/>
                      <a:pt x="1" y="0"/>
                    </a:cubicBezTo>
                    <a:cubicBezTo>
                      <a:pt x="10" y="0"/>
                      <a:pt x="10" y="0"/>
                      <a:pt x="10" y="0"/>
                    </a:cubicBezTo>
                    <a:cubicBezTo>
                      <a:pt x="16" y="0"/>
                      <a:pt x="19" y="3"/>
                      <a:pt x="19" y="8"/>
                    </a:cubicBezTo>
                    <a:cubicBezTo>
                      <a:pt x="19" y="10"/>
                      <a:pt x="17" y="13"/>
                      <a:pt x="15" y="14"/>
                    </a:cubicBezTo>
                    <a:cubicBezTo>
                      <a:pt x="19" y="23"/>
                      <a:pt x="19" y="23"/>
                      <a:pt x="19" y="23"/>
                    </a:cubicBezTo>
                    <a:cubicBezTo>
                      <a:pt x="19" y="23"/>
                      <a:pt x="19" y="23"/>
                      <a:pt x="19" y="23"/>
                    </a:cubicBezTo>
                    <a:lnTo>
                      <a:pt x="13" y="23"/>
                    </a:lnTo>
                    <a:close/>
                    <a:moveTo>
                      <a:pt x="13" y="8"/>
                    </a:moveTo>
                    <a:cubicBezTo>
                      <a:pt x="13" y="6"/>
                      <a:pt x="12" y="5"/>
                      <a:pt x="10" y="5"/>
                    </a:cubicBezTo>
                    <a:cubicBezTo>
                      <a:pt x="7" y="5"/>
                      <a:pt x="7" y="5"/>
                      <a:pt x="7" y="5"/>
                    </a:cubicBezTo>
                    <a:cubicBezTo>
                      <a:pt x="7" y="5"/>
                      <a:pt x="6" y="5"/>
                      <a:pt x="6" y="5"/>
                    </a:cubicBezTo>
                    <a:cubicBezTo>
                      <a:pt x="6" y="10"/>
                      <a:pt x="6" y="10"/>
                      <a:pt x="6" y="10"/>
                    </a:cubicBezTo>
                    <a:cubicBezTo>
                      <a:pt x="6" y="10"/>
                      <a:pt x="7" y="10"/>
                      <a:pt x="7" y="10"/>
                    </a:cubicBezTo>
                    <a:cubicBezTo>
                      <a:pt x="10" y="10"/>
                      <a:pt x="10" y="10"/>
                      <a:pt x="10" y="10"/>
                    </a:cubicBezTo>
                    <a:cubicBezTo>
                      <a:pt x="12" y="10"/>
                      <a:pt x="13" y="9"/>
                      <a:pt x="13"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2" name="Freeform 35"/>
              <p:cNvSpPr>
                <a:spLocks/>
              </p:cNvSpPr>
              <p:nvPr userDrawn="1"/>
            </p:nvSpPr>
            <p:spPr bwMode="auto">
              <a:xfrm>
                <a:off x="5942013" y="6407150"/>
                <a:ext cx="61913" cy="79375"/>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9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6"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8" y="10"/>
                      <a:pt x="19" y="10"/>
                      <a:pt x="19" y="11"/>
                    </a:cubicBezTo>
                    <a:cubicBezTo>
                      <a:pt x="19" y="12"/>
                      <a:pt x="19" y="12"/>
                      <a:pt x="19" y="12"/>
                    </a:cubicBezTo>
                    <a:cubicBezTo>
                      <a:pt x="19" y="15"/>
                      <a:pt x="18"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3" name="Freeform 36"/>
              <p:cNvSpPr>
                <a:spLocks/>
              </p:cNvSpPr>
              <p:nvPr userDrawn="1"/>
            </p:nvSpPr>
            <p:spPr bwMode="auto">
              <a:xfrm>
                <a:off x="6081713" y="6407150"/>
                <a:ext cx="61913" cy="79375"/>
              </a:xfrm>
              <a:custGeom>
                <a:avLst/>
                <a:gdLst>
                  <a:gd name="T0" fmla="*/ 0 w 19"/>
                  <a:gd name="T1" fmla="*/ 14 h 24"/>
                  <a:gd name="T2" fmla="*/ 0 w 19"/>
                  <a:gd name="T3" fmla="*/ 0 h 24"/>
                  <a:gd name="T4" fmla="*/ 1 w 19"/>
                  <a:gd name="T5" fmla="*/ 0 h 24"/>
                  <a:gd name="T6" fmla="*/ 6 w 19"/>
                  <a:gd name="T7" fmla="*/ 0 h 24"/>
                  <a:gd name="T8" fmla="*/ 6 w 19"/>
                  <a:gd name="T9" fmla="*/ 0 h 24"/>
                  <a:gd name="T10" fmla="*/ 6 w 19"/>
                  <a:gd name="T11" fmla="*/ 15 h 24"/>
                  <a:gd name="T12" fmla="*/ 10 w 19"/>
                  <a:gd name="T13" fmla="*/ 18 h 24"/>
                  <a:gd name="T14" fmla="*/ 13 w 19"/>
                  <a:gd name="T15" fmla="*/ 15 h 24"/>
                  <a:gd name="T16" fmla="*/ 13 w 19"/>
                  <a:gd name="T17" fmla="*/ 0 h 24"/>
                  <a:gd name="T18" fmla="*/ 13 w 19"/>
                  <a:gd name="T19" fmla="*/ 0 h 24"/>
                  <a:gd name="T20" fmla="*/ 19 w 19"/>
                  <a:gd name="T21" fmla="*/ 0 h 24"/>
                  <a:gd name="T22" fmla="*/ 19 w 19"/>
                  <a:gd name="T23" fmla="*/ 0 h 24"/>
                  <a:gd name="T24" fmla="*/ 19 w 19"/>
                  <a:gd name="T25" fmla="*/ 14 h 24"/>
                  <a:gd name="T26" fmla="*/ 10 w 19"/>
                  <a:gd name="T27" fmla="*/ 24 h 24"/>
                  <a:gd name="T28" fmla="*/ 0 w 19"/>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 h="24">
                    <a:moveTo>
                      <a:pt x="0" y="14"/>
                    </a:moveTo>
                    <a:cubicBezTo>
                      <a:pt x="0" y="0"/>
                      <a:pt x="0" y="0"/>
                      <a:pt x="0" y="0"/>
                    </a:cubicBezTo>
                    <a:cubicBezTo>
                      <a:pt x="0" y="0"/>
                      <a:pt x="1" y="0"/>
                      <a:pt x="1" y="0"/>
                    </a:cubicBezTo>
                    <a:cubicBezTo>
                      <a:pt x="6" y="0"/>
                      <a:pt x="6" y="0"/>
                      <a:pt x="6" y="0"/>
                    </a:cubicBezTo>
                    <a:cubicBezTo>
                      <a:pt x="6" y="0"/>
                      <a:pt x="6" y="0"/>
                      <a:pt x="6" y="0"/>
                    </a:cubicBezTo>
                    <a:cubicBezTo>
                      <a:pt x="6" y="15"/>
                      <a:pt x="6" y="15"/>
                      <a:pt x="6" y="15"/>
                    </a:cubicBezTo>
                    <a:cubicBezTo>
                      <a:pt x="6" y="17"/>
                      <a:pt x="8" y="18"/>
                      <a:pt x="10" y="18"/>
                    </a:cubicBezTo>
                    <a:cubicBezTo>
                      <a:pt x="12" y="18"/>
                      <a:pt x="13" y="17"/>
                      <a:pt x="13" y="15"/>
                    </a:cubicBezTo>
                    <a:cubicBezTo>
                      <a:pt x="13" y="0"/>
                      <a:pt x="13" y="0"/>
                      <a:pt x="13" y="0"/>
                    </a:cubicBezTo>
                    <a:cubicBezTo>
                      <a:pt x="13" y="0"/>
                      <a:pt x="13" y="0"/>
                      <a:pt x="13" y="0"/>
                    </a:cubicBezTo>
                    <a:cubicBezTo>
                      <a:pt x="19" y="0"/>
                      <a:pt x="19" y="0"/>
                      <a:pt x="19" y="0"/>
                    </a:cubicBezTo>
                    <a:cubicBezTo>
                      <a:pt x="19" y="0"/>
                      <a:pt x="19" y="0"/>
                      <a:pt x="19" y="0"/>
                    </a:cubicBezTo>
                    <a:cubicBezTo>
                      <a:pt x="19" y="14"/>
                      <a:pt x="19" y="14"/>
                      <a:pt x="19" y="14"/>
                    </a:cubicBezTo>
                    <a:cubicBezTo>
                      <a:pt x="19" y="20"/>
                      <a:pt x="15" y="24"/>
                      <a:pt x="10" y="24"/>
                    </a:cubicBezTo>
                    <a:cubicBezTo>
                      <a:pt x="4"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4" name="Freeform 37"/>
              <p:cNvSpPr>
                <a:spLocks/>
              </p:cNvSpPr>
              <p:nvPr userDrawn="1"/>
            </p:nvSpPr>
            <p:spPr bwMode="auto">
              <a:xfrm>
                <a:off x="6175375" y="6407150"/>
                <a:ext cx="61913" cy="7620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8 w 19"/>
                  <a:gd name="T17" fmla="*/ 0 h 23"/>
                  <a:gd name="T18" fmla="*/ 19 w 19"/>
                  <a:gd name="T19" fmla="*/ 0 h 23"/>
                  <a:gd name="T20" fmla="*/ 19 w 19"/>
                  <a:gd name="T21" fmla="*/ 23 h 23"/>
                  <a:gd name="T22" fmla="*/ 18 w 19"/>
                  <a:gd name="T23" fmla="*/ 23 h 23"/>
                  <a:gd name="T24" fmla="*/ 13 w 19"/>
                  <a:gd name="T25" fmla="*/ 23 h 23"/>
                  <a:gd name="T26" fmla="*/ 13 w 19"/>
                  <a:gd name="T27" fmla="*/ 23 h 23"/>
                  <a:gd name="T28" fmla="*/ 6 w 19"/>
                  <a:gd name="T29" fmla="*/ 10 h 23"/>
                  <a:gd name="T30" fmla="*/ 6 w 19"/>
                  <a:gd name="T31" fmla="*/ 10 h 23"/>
                  <a:gd name="T32" fmla="*/ 6 w 19"/>
                  <a:gd name="T33" fmla="*/ 23 h 23"/>
                  <a:gd name="T34" fmla="*/ 5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0"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3" y="0"/>
                      <a:pt x="14" y="0"/>
                    </a:cubicBezTo>
                    <a:cubicBezTo>
                      <a:pt x="18" y="0"/>
                      <a:pt x="18" y="0"/>
                      <a:pt x="18" y="0"/>
                    </a:cubicBezTo>
                    <a:cubicBezTo>
                      <a:pt x="19" y="0"/>
                      <a:pt x="19" y="0"/>
                      <a:pt x="19" y="0"/>
                    </a:cubicBezTo>
                    <a:cubicBezTo>
                      <a:pt x="19" y="23"/>
                      <a:pt x="19" y="23"/>
                      <a:pt x="19" y="23"/>
                    </a:cubicBezTo>
                    <a:cubicBezTo>
                      <a:pt x="19" y="23"/>
                      <a:pt x="19" y="23"/>
                      <a:pt x="18" y="23"/>
                    </a:cubicBezTo>
                    <a:cubicBezTo>
                      <a:pt x="13" y="23"/>
                      <a:pt x="13" y="23"/>
                      <a:pt x="13"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5" y="23"/>
                    </a:cubicBezTo>
                    <a:cubicBezTo>
                      <a:pt x="1" y="23"/>
                      <a:pt x="1" y="23"/>
                      <a:pt x="1"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5" name="Freeform 38"/>
              <p:cNvSpPr>
                <a:spLocks/>
              </p:cNvSpPr>
              <p:nvPr userDrawn="1"/>
            </p:nvSpPr>
            <p:spPr bwMode="auto">
              <a:xfrm>
                <a:off x="6270625"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6" name="Freeform 39"/>
              <p:cNvSpPr>
                <a:spLocks/>
              </p:cNvSpPr>
              <p:nvPr userDrawn="1"/>
            </p:nvSpPr>
            <p:spPr bwMode="auto">
              <a:xfrm>
                <a:off x="6319838" y="6407150"/>
                <a:ext cx="68263" cy="7620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6"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7" name="Freeform 40"/>
              <p:cNvSpPr>
                <a:spLocks/>
              </p:cNvSpPr>
              <p:nvPr userDrawn="1"/>
            </p:nvSpPr>
            <p:spPr bwMode="auto">
              <a:xfrm>
                <a:off x="6416675" y="6407150"/>
                <a:ext cx="52388" cy="7620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8" name="Freeform 41"/>
              <p:cNvSpPr>
                <a:spLocks noEditPoints="1"/>
              </p:cNvSpPr>
              <p:nvPr userDrawn="1"/>
            </p:nvSpPr>
            <p:spPr bwMode="auto">
              <a:xfrm>
                <a:off x="6502400" y="6407150"/>
                <a:ext cx="58738" cy="76200"/>
              </a:xfrm>
              <a:custGeom>
                <a:avLst/>
                <a:gdLst>
                  <a:gd name="T0" fmla="*/ 12 w 18"/>
                  <a:gd name="T1" fmla="*/ 23 h 23"/>
                  <a:gd name="T2" fmla="*/ 12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10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5"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9" name="Freeform 42"/>
              <p:cNvSpPr>
                <a:spLocks/>
              </p:cNvSpPr>
              <p:nvPr userDrawn="1"/>
            </p:nvSpPr>
            <p:spPr bwMode="auto">
              <a:xfrm>
                <a:off x="6589713" y="6407150"/>
                <a:ext cx="61913" cy="79375"/>
              </a:xfrm>
              <a:custGeom>
                <a:avLst/>
                <a:gdLst>
                  <a:gd name="T0" fmla="*/ 0 w 19"/>
                  <a:gd name="T1" fmla="*/ 20 h 24"/>
                  <a:gd name="T2" fmla="*/ 0 w 19"/>
                  <a:gd name="T3" fmla="*/ 20 h 24"/>
                  <a:gd name="T4" fmla="*/ 3 w 19"/>
                  <a:gd name="T5" fmla="*/ 16 h 24"/>
                  <a:gd name="T6" fmla="*/ 3 w 19"/>
                  <a:gd name="T7" fmla="*/ 16 h 24"/>
                  <a:gd name="T8" fmla="*/ 9 w 19"/>
                  <a:gd name="T9" fmla="*/ 19 h 24"/>
                  <a:gd name="T10" fmla="*/ 13 w 19"/>
                  <a:gd name="T11" fmla="*/ 16 h 24"/>
                  <a:gd name="T12" fmla="*/ 10 w 19"/>
                  <a:gd name="T13" fmla="*/ 14 h 24"/>
                  <a:gd name="T14" fmla="*/ 8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9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3" y="16"/>
                    </a:cubicBezTo>
                    <a:cubicBezTo>
                      <a:pt x="5" y="17"/>
                      <a:pt x="7" y="19"/>
                      <a:pt x="9" y="19"/>
                    </a:cubicBezTo>
                    <a:cubicBezTo>
                      <a:pt x="11" y="19"/>
                      <a:pt x="13" y="18"/>
                      <a:pt x="13" y="16"/>
                    </a:cubicBezTo>
                    <a:cubicBezTo>
                      <a:pt x="13" y="15"/>
                      <a:pt x="12" y="15"/>
                      <a:pt x="10" y="14"/>
                    </a:cubicBezTo>
                    <a:cubicBezTo>
                      <a:pt x="8" y="14"/>
                      <a:pt x="8" y="14"/>
                      <a:pt x="8" y="14"/>
                    </a:cubicBezTo>
                    <a:cubicBezTo>
                      <a:pt x="3"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9" y="5"/>
                    </a:cubicBezTo>
                    <a:cubicBezTo>
                      <a:pt x="8" y="5"/>
                      <a:pt x="7" y="6"/>
                      <a:pt x="7" y="7"/>
                    </a:cubicBezTo>
                    <a:cubicBezTo>
                      <a:pt x="7" y="8"/>
                      <a:pt x="8" y="8"/>
                      <a:pt x="10" y="9"/>
                    </a:cubicBezTo>
                    <a:cubicBezTo>
                      <a:pt x="11" y="9"/>
                      <a:pt x="11" y="9"/>
                      <a:pt x="11" y="9"/>
                    </a:cubicBezTo>
                    <a:cubicBezTo>
                      <a:pt x="16" y="10"/>
                      <a:pt x="19" y="12"/>
                      <a:pt x="19" y="16"/>
                    </a:cubicBezTo>
                    <a:cubicBezTo>
                      <a:pt x="19" y="21"/>
                      <a:pt x="15"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2" name="Freeform 43"/>
              <p:cNvSpPr>
                <a:spLocks/>
              </p:cNvSpPr>
              <p:nvPr userDrawn="1"/>
            </p:nvSpPr>
            <p:spPr bwMode="auto">
              <a:xfrm>
                <a:off x="6681788"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3" name="Freeform 44"/>
              <p:cNvSpPr>
                <a:spLocks/>
              </p:cNvSpPr>
              <p:nvPr userDrawn="1"/>
            </p:nvSpPr>
            <p:spPr bwMode="auto">
              <a:xfrm>
                <a:off x="6729413" y="6407150"/>
                <a:ext cx="61913" cy="76200"/>
              </a:xfrm>
              <a:custGeom>
                <a:avLst/>
                <a:gdLst>
                  <a:gd name="T0" fmla="*/ 7 w 19"/>
                  <a:gd name="T1" fmla="*/ 23 h 23"/>
                  <a:gd name="T2" fmla="*/ 7 w 19"/>
                  <a:gd name="T3" fmla="*/ 23 h 23"/>
                  <a:gd name="T4" fmla="*/ 7 w 19"/>
                  <a:gd name="T5" fmla="*/ 23 h 23"/>
                  <a:gd name="T6" fmla="*/ 7 w 19"/>
                  <a:gd name="T7" fmla="*/ 23 h 23"/>
                  <a:gd name="T8" fmla="*/ 7 w 19"/>
                  <a:gd name="T9" fmla="*/ 23 h 23"/>
                  <a:gd name="T10" fmla="*/ 7 w 19"/>
                  <a:gd name="T11" fmla="*/ 6 h 23"/>
                  <a:gd name="T12" fmla="*/ 6 w 19"/>
                  <a:gd name="T13" fmla="*/ 5 h 23"/>
                  <a:gd name="T14" fmla="*/ 6 w 19"/>
                  <a:gd name="T15" fmla="*/ 5 h 23"/>
                  <a:gd name="T16" fmla="*/ 1 w 19"/>
                  <a:gd name="T17" fmla="*/ 5 h 23"/>
                  <a:gd name="T18" fmla="*/ 1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1 w 19"/>
                  <a:gd name="T31" fmla="*/ 0 h 23"/>
                  <a:gd name="T32" fmla="*/ 1 w 19"/>
                  <a:gd name="T33" fmla="*/ 0 h 23"/>
                  <a:gd name="T34" fmla="*/ 18 w 19"/>
                  <a:gd name="T35" fmla="*/ 0 h 23"/>
                  <a:gd name="T36" fmla="*/ 19 w 19"/>
                  <a:gd name="T37" fmla="*/ 0 h 23"/>
                  <a:gd name="T38" fmla="*/ 19 w 19"/>
                  <a:gd name="T39" fmla="*/ 0 h 23"/>
                  <a:gd name="T40" fmla="*/ 19 w 19"/>
                  <a:gd name="T41" fmla="*/ 0 h 23"/>
                  <a:gd name="T42" fmla="*/ 19 w 19"/>
                  <a:gd name="T43" fmla="*/ 5 h 23"/>
                  <a:gd name="T44" fmla="*/ 19 w 19"/>
                  <a:gd name="T45" fmla="*/ 5 h 23"/>
                  <a:gd name="T46" fmla="*/ 19 w 19"/>
                  <a:gd name="T47" fmla="*/ 5 h 23"/>
                  <a:gd name="T48" fmla="*/ 18 w 19"/>
                  <a:gd name="T49" fmla="*/ 5 h 23"/>
                  <a:gd name="T50" fmla="*/ 13 w 19"/>
                  <a:gd name="T51" fmla="*/ 5 h 23"/>
                  <a:gd name="T52" fmla="*/ 13 w 19"/>
                  <a:gd name="T53" fmla="*/ 5 h 23"/>
                  <a:gd name="T54" fmla="*/ 13 w 19"/>
                  <a:gd name="T55" fmla="*/ 6 h 23"/>
                  <a:gd name="T56" fmla="*/ 13 w 19"/>
                  <a:gd name="T57" fmla="*/ 6 h 23"/>
                  <a:gd name="T58" fmla="*/ 13 w 19"/>
                  <a:gd name="T59" fmla="*/ 23 h 23"/>
                  <a:gd name="T60" fmla="*/ 13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7" y="23"/>
                    </a:cubicBezTo>
                    <a:cubicBezTo>
                      <a:pt x="7" y="23"/>
                      <a:pt x="7" y="23"/>
                      <a:pt x="7" y="23"/>
                    </a:cubicBezTo>
                    <a:cubicBezTo>
                      <a:pt x="7" y="23"/>
                      <a:pt x="7" y="23"/>
                      <a:pt x="7" y="23"/>
                    </a:cubicBezTo>
                    <a:cubicBezTo>
                      <a:pt x="7" y="6"/>
                      <a:pt x="7" y="6"/>
                      <a:pt x="7" y="6"/>
                    </a:cubicBezTo>
                    <a:cubicBezTo>
                      <a:pt x="7" y="6"/>
                      <a:pt x="7" y="5"/>
                      <a:pt x="6" y="5"/>
                    </a:cubicBezTo>
                    <a:cubicBezTo>
                      <a:pt x="6" y="5"/>
                      <a:pt x="6" y="5"/>
                      <a:pt x="6" y="5"/>
                    </a:cubicBezTo>
                    <a:cubicBezTo>
                      <a:pt x="1" y="5"/>
                      <a:pt x="1" y="5"/>
                      <a:pt x="1" y="5"/>
                    </a:cubicBezTo>
                    <a:cubicBezTo>
                      <a:pt x="1" y="5"/>
                      <a:pt x="1" y="5"/>
                      <a:pt x="1" y="5"/>
                    </a:cubicBezTo>
                    <a:cubicBezTo>
                      <a:pt x="1" y="5"/>
                      <a:pt x="1" y="5"/>
                      <a:pt x="0" y="5"/>
                    </a:cubicBezTo>
                    <a:cubicBezTo>
                      <a:pt x="0" y="5"/>
                      <a:pt x="0" y="5"/>
                      <a:pt x="0" y="5"/>
                    </a:cubicBezTo>
                    <a:cubicBezTo>
                      <a:pt x="0" y="5"/>
                      <a:pt x="0" y="5"/>
                      <a:pt x="0" y="5"/>
                    </a:cubicBezTo>
                    <a:cubicBezTo>
                      <a:pt x="0" y="5"/>
                      <a:pt x="0" y="5"/>
                      <a:pt x="0" y="5"/>
                    </a:cubicBezTo>
                    <a:cubicBezTo>
                      <a:pt x="0" y="0"/>
                      <a:pt x="0" y="0"/>
                      <a:pt x="0" y="0"/>
                    </a:cubicBezTo>
                    <a:cubicBezTo>
                      <a:pt x="0" y="0"/>
                      <a:pt x="0" y="0"/>
                      <a:pt x="1" y="0"/>
                    </a:cubicBezTo>
                    <a:cubicBezTo>
                      <a:pt x="1" y="0"/>
                      <a:pt x="1" y="0"/>
                      <a:pt x="1" y="0"/>
                    </a:cubicBezTo>
                    <a:cubicBezTo>
                      <a:pt x="18" y="0"/>
                      <a:pt x="18" y="0"/>
                      <a:pt x="18" y="0"/>
                    </a:cubicBezTo>
                    <a:cubicBezTo>
                      <a:pt x="19" y="0"/>
                      <a:pt x="19" y="0"/>
                      <a:pt x="19" y="0"/>
                    </a:cubicBezTo>
                    <a:cubicBezTo>
                      <a:pt x="19" y="0"/>
                      <a:pt x="19" y="0"/>
                      <a:pt x="19" y="0"/>
                    </a:cubicBezTo>
                    <a:cubicBezTo>
                      <a:pt x="19" y="0"/>
                      <a:pt x="19" y="0"/>
                      <a:pt x="19" y="0"/>
                    </a:cubicBezTo>
                    <a:cubicBezTo>
                      <a:pt x="19" y="5"/>
                      <a:pt x="19" y="5"/>
                      <a:pt x="19" y="5"/>
                    </a:cubicBezTo>
                    <a:cubicBezTo>
                      <a:pt x="19" y="5"/>
                      <a:pt x="19" y="5"/>
                      <a:pt x="19" y="5"/>
                    </a:cubicBezTo>
                    <a:cubicBezTo>
                      <a:pt x="19" y="5"/>
                      <a:pt x="19" y="5"/>
                      <a:pt x="19" y="5"/>
                    </a:cubicBezTo>
                    <a:cubicBezTo>
                      <a:pt x="18" y="5"/>
                      <a:pt x="18" y="5"/>
                      <a:pt x="18" y="5"/>
                    </a:cubicBezTo>
                    <a:cubicBezTo>
                      <a:pt x="13" y="5"/>
                      <a:pt x="13" y="5"/>
                      <a:pt x="13" y="5"/>
                    </a:cubicBezTo>
                    <a:cubicBezTo>
                      <a:pt x="13" y="5"/>
                      <a:pt x="13" y="5"/>
                      <a:pt x="13" y="5"/>
                    </a:cubicBezTo>
                    <a:cubicBezTo>
                      <a:pt x="13" y="5"/>
                      <a:pt x="13" y="6"/>
                      <a:pt x="13" y="6"/>
                    </a:cubicBezTo>
                    <a:cubicBezTo>
                      <a:pt x="13" y="6"/>
                      <a:pt x="13" y="6"/>
                      <a:pt x="13" y="6"/>
                    </a:cubicBezTo>
                    <a:cubicBezTo>
                      <a:pt x="13" y="23"/>
                      <a:pt x="13" y="23"/>
                      <a:pt x="13" y="23"/>
                    </a:cubicBezTo>
                    <a:cubicBezTo>
                      <a:pt x="13" y="23"/>
                      <a:pt x="13" y="23"/>
                      <a:pt x="13" y="23"/>
                    </a:cubicBezTo>
                    <a:cubicBezTo>
                      <a:pt x="13" y="23"/>
                      <a:pt x="13" y="23"/>
                      <a:pt x="12" y="23"/>
                    </a:cubicBezTo>
                    <a:cubicBezTo>
                      <a:pt x="12" y="23"/>
                      <a:pt x="12" y="23"/>
                      <a:pt x="12" y="23"/>
                    </a:cubicBezTo>
                    <a:lnTo>
                      <a:pt x="7"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4" name="Freeform 45"/>
              <p:cNvSpPr>
                <a:spLocks/>
              </p:cNvSpPr>
              <p:nvPr userDrawn="1"/>
            </p:nvSpPr>
            <p:spPr bwMode="auto">
              <a:xfrm>
                <a:off x="6821488" y="6407150"/>
                <a:ext cx="52388" cy="76200"/>
              </a:xfrm>
              <a:custGeom>
                <a:avLst/>
                <a:gdLst>
                  <a:gd name="T0" fmla="*/ 0 w 16"/>
                  <a:gd name="T1" fmla="*/ 0 h 23"/>
                  <a:gd name="T2" fmla="*/ 0 w 16"/>
                  <a:gd name="T3" fmla="*/ 0 h 23"/>
                  <a:gd name="T4" fmla="*/ 15 w 16"/>
                  <a:gd name="T5" fmla="*/ 0 h 23"/>
                  <a:gd name="T6" fmla="*/ 16 w 16"/>
                  <a:gd name="T7" fmla="*/ 0 h 23"/>
                  <a:gd name="T8" fmla="*/ 16 w 16"/>
                  <a:gd name="T9" fmla="*/ 5 h 23"/>
                  <a:gd name="T10" fmla="*/ 15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5 w 16"/>
                  <a:gd name="T37" fmla="*/ 18 h 23"/>
                  <a:gd name="T38" fmla="*/ 16 w 16"/>
                  <a:gd name="T39" fmla="*/ 19 h 23"/>
                  <a:gd name="T40" fmla="*/ 16 w 16"/>
                  <a:gd name="T41" fmla="*/ 23 h 23"/>
                  <a:gd name="T42" fmla="*/ 15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5" y="0"/>
                      <a:pt x="15" y="0"/>
                      <a:pt x="15" y="0"/>
                    </a:cubicBezTo>
                    <a:cubicBezTo>
                      <a:pt x="16" y="0"/>
                      <a:pt x="16" y="0"/>
                      <a:pt x="16" y="0"/>
                    </a:cubicBezTo>
                    <a:cubicBezTo>
                      <a:pt x="16" y="5"/>
                      <a:pt x="16" y="5"/>
                      <a:pt x="16" y="5"/>
                    </a:cubicBezTo>
                    <a:cubicBezTo>
                      <a:pt x="16" y="5"/>
                      <a:pt x="16" y="5"/>
                      <a:pt x="15"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5" y="18"/>
                      <a:pt x="15" y="18"/>
                      <a:pt x="15" y="18"/>
                    </a:cubicBezTo>
                    <a:cubicBezTo>
                      <a:pt x="16" y="18"/>
                      <a:pt x="16" y="18"/>
                      <a:pt x="16" y="19"/>
                    </a:cubicBezTo>
                    <a:cubicBezTo>
                      <a:pt x="16" y="23"/>
                      <a:pt x="16" y="23"/>
                      <a:pt x="16" y="23"/>
                    </a:cubicBezTo>
                    <a:cubicBezTo>
                      <a:pt x="16" y="23"/>
                      <a:pt x="16" y="23"/>
                      <a:pt x="15"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5" name="Freeform 46"/>
              <p:cNvSpPr>
                <a:spLocks/>
              </p:cNvSpPr>
              <p:nvPr userDrawn="1"/>
            </p:nvSpPr>
            <p:spPr bwMode="auto">
              <a:xfrm>
                <a:off x="6899275" y="6407150"/>
                <a:ext cx="61913" cy="76200"/>
              </a:xfrm>
              <a:custGeom>
                <a:avLst/>
                <a:gdLst>
                  <a:gd name="T0" fmla="*/ 7 w 19"/>
                  <a:gd name="T1" fmla="*/ 23 h 23"/>
                  <a:gd name="T2" fmla="*/ 7 w 19"/>
                  <a:gd name="T3" fmla="*/ 23 h 23"/>
                  <a:gd name="T4" fmla="*/ 6 w 19"/>
                  <a:gd name="T5" fmla="*/ 23 h 23"/>
                  <a:gd name="T6" fmla="*/ 6 w 19"/>
                  <a:gd name="T7" fmla="*/ 23 h 23"/>
                  <a:gd name="T8" fmla="*/ 6 w 19"/>
                  <a:gd name="T9" fmla="*/ 23 h 23"/>
                  <a:gd name="T10" fmla="*/ 6 w 19"/>
                  <a:gd name="T11" fmla="*/ 6 h 23"/>
                  <a:gd name="T12" fmla="*/ 6 w 19"/>
                  <a:gd name="T13" fmla="*/ 5 h 23"/>
                  <a:gd name="T14" fmla="*/ 6 w 19"/>
                  <a:gd name="T15" fmla="*/ 5 h 23"/>
                  <a:gd name="T16" fmla="*/ 1 w 19"/>
                  <a:gd name="T17" fmla="*/ 5 h 23"/>
                  <a:gd name="T18" fmla="*/ 0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0 w 19"/>
                  <a:gd name="T31" fmla="*/ 0 h 23"/>
                  <a:gd name="T32" fmla="*/ 1 w 19"/>
                  <a:gd name="T33" fmla="*/ 0 h 23"/>
                  <a:gd name="T34" fmla="*/ 18 w 19"/>
                  <a:gd name="T35" fmla="*/ 0 h 23"/>
                  <a:gd name="T36" fmla="*/ 18 w 19"/>
                  <a:gd name="T37" fmla="*/ 0 h 23"/>
                  <a:gd name="T38" fmla="*/ 19 w 19"/>
                  <a:gd name="T39" fmla="*/ 0 h 23"/>
                  <a:gd name="T40" fmla="*/ 19 w 19"/>
                  <a:gd name="T41" fmla="*/ 0 h 23"/>
                  <a:gd name="T42" fmla="*/ 19 w 19"/>
                  <a:gd name="T43" fmla="*/ 5 h 23"/>
                  <a:gd name="T44" fmla="*/ 18 w 19"/>
                  <a:gd name="T45" fmla="*/ 5 h 23"/>
                  <a:gd name="T46" fmla="*/ 18 w 19"/>
                  <a:gd name="T47" fmla="*/ 5 h 23"/>
                  <a:gd name="T48" fmla="*/ 18 w 19"/>
                  <a:gd name="T49" fmla="*/ 5 h 23"/>
                  <a:gd name="T50" fmla="*/ 13 w 19"/>
                  <a:gd name="T51" fmla="*/ 5 h 23"/>
                  <a:gd name="T52" fmla="*/ 12 w 19"/>
                  <a:gd name="T53" fmla="*/ 5 h 23"/>
                  <a:gd name="T54" fmla="*/ 12 w 19"/>
                  <a:gd name="T55" fmla="*/ 6 h 23"/>
                  <a:gd name="T56" fmla="*/ 12 w 19"/>
                  <a:gd name="T57" fmla="*/ 6 h 23"/>
                  <a:gd name="T58" fmla="*/ 12 w 19"/>
                  <a:gd name="T59" fmla="*/ 23 h 23"/>
                  <a:gd name="T60" fmla="*/ 12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1" y="5"/>
                      <a:pt x="1" y="5"/>
                      <a:pt x="1"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1" y="0"/>
                      <a:pt x="1" y="0"/>
                      <a:pt x="1" y="0"/>
                    </a:cubicBezTo>
                    <a:cubicBezTo>
                      <a:pt x="18" y="0"/>
                      <a:pt x="18" y="0"/>
                      <a:pt x="18" y="0"/>
                    </a:cubicBezTo>
                    <a:cubicBezTo>
                      <a:pt x="18" y="0"/>
                      <a:pt x="18" y="0"/>
                      <a:pt x="18" y="0"/>
                    </a:cubicBezTo>
                    <a:cubicBezTo>
                      <a:pt x="18" y="0"/>
                      <a:pt x="19" y="0"/>
                      <a:pt x="19" y="0"/>
                    </a:cubicBezTo>
                    <a:cubicBezTo>
                      <a:pt x="19" y="0"/>
                      <a:pt x="19" y="0"/>
                      <a:pt x="19" y="0"/>
                    </a:cubicBezTo>
                    <a:cubicBezTo>
                      <a:pt x="19" y="5"/>
                      <a:pt x="19" y="5"/>
                      <a:pt x="19" y="5"/>
                    </a:cubicBezTo>
                    <a:cubicBezTo>
                      <a:pt x="19" y="5"/>
                      <a:pt x="19" y="5"/>
                      <a:pt x="18" y="5"/>
                    </a:cubicBezTo>
                    <a:cubicBezTo>
                      <a:pt x="18" y="5"/>
                      <a:pt x="18" y="5"/>
                      <a:pt x="18" y="5"/>
                    </a:cubicBezTo>
                    <a:cubicBezTo>
                      <a:pt x="18" y="5"/>
                      <a:pt x="18" y="5"/>
                      <a:pt x="18" y="5"/>
                    </a:cubicBezTo>
                    <a:cubicBezTo>
                      <a:pt x="13" y="5"/>
                      <a:pt x="13" y="5"/>
                      <a:pt x="13" y="5"/>
                    </a:cubicBezTo>
                    <a:cubicBezTo>
                      <a:pt x="13"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2" y="23"/>
                      <a:pt x="12" y="23"/>
                    </a:cubicBezTo>
                    <a:lnTo>
                      <a:pt x="7"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grpSp>
          <p:nvGrpSpPr>
            <p:cNvPr id="12" name="Gruppe 11"/>
            <p:cNvGrpSpPr/>
            <p:nvPr userDrawn="1"/>
          </p:nvGrpSpPr>
          <p:grpSpPr>
            <a:xfrm>
              <a:off x="5880100" y="5659438"/>
              <a:ext cx="511175" cy="544512"/>
              <a:chOff x="5880100" y="5659438"/>
              <a:chExt cx="511175" cy="544512"/>
            </a:xfrm>
            <a:solidFill>
              <a:schemeClr val="tx1"/>
            </a:solidFill>
          </p:grpSpPr>
          <p:sp>
            <p:nvSpPr>
              <p:cNvPr id="13" name="Freeform 47"/>
              <p:cNvSpPr>
                <a:spLocks/>
              </p:cNvSpPr>
              <p:nvPr userDrawn="1"/>
            </p:nvSpPr>
            <p:spPr bwMode="auto">
              <a:xfrm>
                <a:off x="6143625" y="5678488"/>
                <a:ext cx="247650" cy="496887"/>
              </a:xfrm>
              <a:custGeom>
                <a:avLst/>
                <a:gdLst>
                  <a:gd name="T0" fmla="*/ 76 w 76"/>
                  <a:gd name="T1" fmla="*/ 123 h 151"/>
                  <a:gd name="T2" fmla="*/ 60 w 76"/>
                  <a:gd name="T3" fmla="*/ 115 h 151"/>
                  <a:gd name="T4" fmla="*/ 45 w 76"/>
                  <a:gd name="T5" fmla="*/ 52 h 151"/>
                  <a:gd name="T6" fmla="*/ 53 w 76"/>
                  <a:gd name="T7" fmla="*/ 0 h 151"/>
                  <a:gd name="T8" fmla="*/ 53 w 76"/>
                  <a:gd name="T9" fmla="*/ 0 h 151"/>
                  <a:gd name="T10" fmla="*/ 30 w 76"/>
                  <a:gd name="T11" fmla="*/ 57 h 151"/>
                  <a:gd name="T12" fmla="*/ 44 w 76"/>
                  <a:gd name="T13" fmla="*/ 151 h 151"/>
                  <a:gd name="T14" fmla="*/ 76 w 76"/>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151">
                    <a:moveTo>
                      <a:pt x="76" y="123"/>
                    </a:moveTo>
                    <a:cubicBezTo>
                      <a:pt x="72" y="121"/>
                      <a:pt x="68" y="119"/>
                      <a:pt x="60" y="115"/>
                    </a:cubicBezTo>
                    <a:cubicBezTo>
                      <a:pt x="40" y="103"/>
                      <a:pt x="34" y="84"/>
                      <a:pt x="45" y="52"/>
                    </a:cubicBezTo>
                    <a:cubicBezTo>
                      <a:pt x="52" y="33"/>
                      <a:pt x="55" y="17"/>
                      <a:pt x="53" y="0"/>
                    </a:cubicBezTo>
                    <a:cubicBezTo>
                      <a:pt x="53" y="0"/>
                      <a:pt x="53" y="0"/>
                      <a:pt x="53" y="0"/>
                    </a:cubicBezTo>
                    <a:cubicBezTo>
                      <a:pt x="52" y="21"/>
                      <a:pt x="44" y="34"/>
                      <a:pt x="30" y="57"/>
                    </a:cubicBezTo>
                    <a:cubicBezTo>
                      <a:pt x="0" y="105"/>
                      <a:pt x="30" y="140"/>
                      <a:pt x="44" y="151"/>
                    </a:cubicBezTo>
                    <a:cubicBezTo>
                      <a:pt x="57" y="144"/>
                      <a:pt x="68" y="135"/>
                      <a:pt x="76" y="1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4" name="Freeform 48"/>
              <p:cNvSpPr>
                <a:spLocks/>
              </p:cNvSpPr>
              <p:nvPr userDrawn="1"/>
            </p:nvSpPr>
            <p:spPr bwMode="auto">
              <a:xfrm>
                <a:off x="5997575" y="5665788"/>
                <a:ext cx="301625" cy="538162"/>
              </a:xfrm>
              <a:custGeom>
                <a:avLst/>
                <a:gdLst>
                  <a:gd name="T0" fmla="*/ 61 w 93"/>
                  <a:gd name="T1" fmla="*/ 59 h 164"/>
                  <a:gd name="T2" fmla="*/ 93 w 93"/>
                  <a:gd name="T3" fmla="*/ 1 h 164"/>
                  <a:gd name="T4" fmla="*/ 92 w 93"/>
                  <a:gd name="T5" fmla="*/ 0 h 164"/>
                  <a:gd name="T6" fmla="*/ 38 w 93"/>
                  <a:gd name="T7" fmla="*/ 58 h 164"/>
                  <a:gd name="T8" fmla="*/ 11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1" y="19"/>
                      <a:pt x="93" y="1"/>
                    </a:cubicBezTo>
                    <a:cubicBezTo>
                      <a:pt x="93" y="0"/>
                      <a:pt x="92" y="0"/>
                      <a:pt x="92" y="0"/>
                    </a:cubicBezTo>
                    <a:cubicBezTo>
                      <a:pt x="87" y="23"/>
                      <a:pt x="73" y="34"/>
                      <a:pt x="38" y="58"/>
                    </a:cubicBezTo>
                    <a:cubicBezTo>
                      <a:pt x="0" y="83"/>
                      <a:pt x="2" y="127"/>
                      <a:pt x="11" y="154"/>
                    </a:cubicBezTo>
                    <a:cubicBezTo>
                      <a:pt x="23" y="160"/>
                      <a:pt x="36" y="164"/>
                      <a:pt x="51" y="164"/>
                    </a:cubicBezTo>
                    <a:cubicBezTo>
                      <a:pt x="54" y="164"/>
                      <a:pt x="57" y="164"/>
                      <a:pt x="60" y="163"/>
                    </a:cubicBezTo>
                    <a:cubicBezTo>
                      <a:pt x="32" y="122"/>
                      <a:pt x="34" y="90"/>
                      <a:pt x="61"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5" name="Freeform 49"/>
              <p:cNvSpPr>
                <a:spLocks/>
              </p:cNvSpPr>
              <p:nvPr userDrawn="1"/>
            </p:nvSpPr>
            <p:spPr bwMode="auto">
              <a:xfrm>
                <a:off x="5880100" y="5659438"/>
                <a:ext cx="403225" cy="436562"/>
              </a:xfrm>
              <a:custGeom>
                <a:avLst/>
                <a:gdLst>
                  <a:gd name="T0" fmla="*/ 83 w 124"/>
                  <a:gd name="T1" fmla="*/ 41 h 133"/>
                  <a:gd name="T2" fmla="*/ 124 w 124"/>
                  <a:gd name="T3" fmla="*/ 0 h 133"/>
                  <a:gd name="T4" fmla="*/ 123 w 124"/>
                  <a:gd name="T5" fmla="*/ 0 h 133"/>
                  <a:gd name="T6" fmla="*/ 52 w 124"/>
                  <a:gd name="T7" fmla="*/ 32 h 133"/>
                  <a:gd name="T8" fmla="*/ 1 w 124"/>
                  <a:gd name="T9" fmla="*/ 64 h 133"/>
                  <a:gd name="T10" fmla="*/ 0 w 124"/>
                  <a:gd name="T11" fmla="*/ 79 h 133"/>
                  <a:gd name="T12" fmla="*/ 19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8" y="30"/>
                      <a:pt x="120" y="13"/>
                      <a:pt x="124" y="0"/>
                    </a:cubicBezTo>
                    <a:cubicBezTo>
                      <a:pt x="123" y="0"/>
                      <a:pt x="123" y="0"/>
                      <a:pt x="123" y="0"/>
                    </a:cubicBezTo>
                    <a:cubicBezTo>
                      <a:pt x="112" y="23"/>
                      <a:pt x="90" y="27"/>
                      <a:pt x="52" y="32"/>
                    </a:cubicBezTo>
                    <a:cubicBezTo>
                      <a:pt x="29" y="35"/>
                      <a:pt x="12" y="48"/>
                      <a:pt x="1" y="64"/>
                    </a:cubicBezTo>
                    <a:cubicBezTo>
                      <a:pt x="0" y="69"/>
                      <a:pt x="0" y="74"/>
                      <a:pt x="0" y="79"/>
                    </a:cubicBezTo>
                    <a:cubicBezTo>
                      <a:pt x="0" y="99"/>
                      <a:pt x="7" y="118"/>
                      <a:pt x="19" y="133"/>
                    </a:cubicBezTo>
                    <a:cubicBezTo>
                      <a:pt x="18" y="68"/>
                      <a:pt x="52" y="54"/>
                      <a:pt x="83"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grpSp>
      <p:sp>
        <p:nvSpPr>
          <p:cNvPr id="2" name="TextBox 1">
            <a:extLst>
              <a:ext uri="{FF2B5EF4-FFF2-40B4-BE49-F238E27FC236}">
                <a16:creationId xmlns:a16="http://schemas.microsoft.com/office/drawing/2014/main" id="{2AE54174-1567-90D1-9645-9CD017CB4834}"/>
              </a:ext>
            </a:extLst>
          </p:cNvPr>
          <p:cNvSpPr txBox="1"/>
          <p:nvPr userDrawn="1"/>
        </p:nvSpPr>
        <p:spPr>
          <a:xfrm>
            <a:off x="2441575" y="4491929"/>
            <a:ext cx="7341128" cy="369332"/>
          </a:xfrm>
          <a:prstGeom prst="rect">
            <a:avLst/>
          </a:prstGeom>
          <a:solidFill>
            <a:schemeClr val="bg1"/>
          </a:solidFill>
        </p:spPr>
        <p:txBody>
          <a:bodyPr wrap="square" rtlCol="0">
            <a:spAutoFit/>
          </a:bodyPr>
          <a:lstStyle/>
          <a:p>
            <a:pPr algn="ctr"/>
            <a:r>
              <a:rPr lang="da-DK" dirty="0"/>
              <a:t>02-09-2024</a:t>
            </a:r>
            <a:endParaRPr lang="en-DK"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Pause">
    <p:spTree>
      <p:nvGrpSpPr>
        <p:cNvPr id="1" name=""/>
        <p:cNvGrpSpPr/>
        <p:nvPr/>
      </p:nvGrpSpPr>
      <p:grpSpPr>
        <a:xfrm>
          <a:off x="0" y="0"/>
          <a:ext cx="0" cy="0"/>
          <a:chOff x="0" y="0"/>
          <a:chExt cx="0" cy="0"/>
        </a:xfrm>
      </p:grpSpPr>
      <p:sp>
        <p:nvSpPr>
          <p:cNvPr id="4" name="Picture Placeholder 4"/>
          <p:cNvSpPr>
            <a:spLocks noGrp="1"/>
          </p:cNvSpPr>
          <p:nvPr>
            <p:ph type="pic" sz="quarter" idx="11" hasCustomPrompt="1"/>
          </p:nvPr>
        </p:nvSpPr>
        <p:spPr>
          <a:xfrm>
            <a:off x="0" y="0"/>
            <a:ext cx="12192000"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5" name="Title 4"/>
          <p:cNvSpPr>
            <a:spLocks noGrp="1"/>
          </p:cNvSpPr>
          <p:nvPr>
            <p:ph type="title" hasCustomPrompt="1"/>
          </p:nvPr>
        </p:nvSpPr>
        <p:spPr>
          <a:xfrm>
            <a:off x="2441575" y="2676493"/>
            <a:ext cx="7341129" cy="1036319"/>
          </a:xfrm>
          <a:solidFill>
            <a:schemeClr val="bg1"/>
          </a:solidFill>
        </p:spPr>
        <p:txBody>
          <a:bodyPr tIns="108000"/>
          <a:lstStyle>
            <a:lvl1pPr algn="ctr">
              <a:defRPr sz="2800" baseline="0">
                <a:solidFill>
                  <a:schemeClr val="tx1"/>
                </a:solidFill>
              </a:defRPr>
            </a:lvl1pPr>
          </a:lstStyle>
          <a:p>
            <a:r>
              <a:rPr lang="en-US"/>
              <a:t>PAUSE</a:t>
            </a:r>
            <a:br>
              <a:rPr lang="en-US"/>
            </a:br>
            <a:r>
              <a:rPr lang="en-US"/>
              <a:t>OVERSKRIFT</a:t>
            </a:r>
            <a:endParaRPr lang="en-US" dirty="0"/>
          </a:p>
        </p:txBody>
      </p:sp>
      <p:grpSp>
        <p:nvGrpSpPr>
          <p:cNvPr id="10" name="Gruppe 9"/>
          <p:cNvGrpSpPr/>
          <p:nvPr userDrawn="1"/>
        </p:nvGrpSpPr>
        <p:grpSpPr>
          <a:xfrm>
            <a:off x="5466450" y="6027162"/>
            <a:ext cx="1272706" cy="669100"/>
            <a:chOff x="5387975" y="5659438"/>
            <a:chExt cx="1573213" cy="827087"/>
          </a:xfrm>
        </p:grpSpPr>
        <p:grpSp>
          <p:nvGrpSpPr>
            <p:cNvPr id="11" name="Gruppe 10"/>
            <p:cNvGrpSpPr/>
            <p:nvPr userDrawn="1"/>
          </p:nvGrpSpPr>
          <p:grpSpPr>
            <a:xfrm>
              <a:off x="5387975" y="6407150"/>
              <a:ext cx="1573213" cy="79375"/>
              <a:chOff x="5387975" y="6407150"/>
              <a:chExt cx="1573213" cy="79375"/>
            </a:xfrm>
          </p:grpSpPr>
          <p:sp>
            <p:nvSpPr>
              <p:cNvPr id="16" name="Freeform 29"/>
              <p:cNvSpPr>
                <a:spLocks noEditPoints="1"/>
              </p:cNvSpPr>
              <p:nvPr userDrawn="1"/>
            </p:nvSpPr>
            <p:spPr bwMode="auto">
              <a:xfrm>
                <a:off x="5387975" y="6407150"/>
                <a:ext cx="71438"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7" name="Freeform 30"/>
              <p:cNvSpPr>
                <a:spLocks noEditPoints="1"/>
              </p:cNvSpPr>
              <p:nvPr userDrawn="1"/>
            </p:nvSpPr>
            <p:spPr bwMode="auto">
              <a:xfrm>
                <a:off x="5484813" y="6407150"/>
                <a:ext cx="73025"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8" name="Freeform 31"/>
              <p:cNvSpPr>
                <a:spLocks/>
              </p:cNvSpPr>
              <p:nvPr userDrawn="1"/>
            </p:nvSpPr>
            <p:spPr bwMode="auto">
              <a:xfrm>
                <a:off x="5586413" y="6407150"/>
                <a:ext cx="52388" cy="7620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9" name="Freeform 32"/>
              <p:cNvSpPr>
                <a:spLocks noEditPoints="1"/>
              </p:cNvSpPr>
              <p:nvPr userDrawn="1"/>
            </p:nvSpPr>
            <p:spPr bwMode="auto">
              <a:xfrm>
                <a:off x="5670550" y="6407150"/>
                <a:ext cx="55563" cy="76200"/>
              </a:xfrm>
              <a:custGeom>
                <a:avLst/>
                <a:gdLst>
                  <a:gd name="T0" fmla="*/ 0 w 17"/>
                  <a:gd name="T1" fmla="*/ 0 h 23"/>
                  <a:gd name="T2" fmla="*/ 0 w 17"/>
                  <a:gd name="T3" fmla="*/ 0 h 23"/>
                  <a:gd name="T4" fmla="*/ 9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9" y="0"/>
                      <a:pt x="9" y="0"/>
                      <a:pt x="9"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0" y="19"/>
                      <a:pt x="11" y="18"/>
                      <a:pt x="11" y="16"/>
                    </a:cubicBezTo>
                    <a:cubicBezTo>
                      <a:pt x="11" y="15"/>
                      <a:pt x="10"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0" name="Freeform 33"/>
              <p:cNvSpPr>
                <a:spLocks noEditPoints="1"/>
              </p:cNvSpPr>
              <p:nvPr userDrawn="1"/>
            </p:nvSpPr>
            <p:spPr bwMode="auto">
              <a:xfrm>
                <a:off x="5759450" y="6407150"/>
                <a:ext cx="58738" cy="79375"/>
              </a:xfrm>
              <a:custGeom>
                <a:avLst/>
                <a:gdLst>
                  <a:gd name="T0" fmla="*/ 0 w 18"/>
                  <a:gd name="T1" fmla="*/ 18 h 24"/>
                  <a:gd name="T2" fmla="*/ 0 w 18"/>
                  <a:gd name="T3" fmla="*/ 12 h 24"/>
                  <a:gd name="T4" fmla="*/ 0 w 18"/>
                  <a:gd name="T5" fmla="*/ 5 h 24"/>
                  <a:gd name="T6" fmla="*/ 9 w 18"/>
                  <a:gd name="T7" fmla="*/ 0 h 24"/>
                  <a:gd name="T8" fmla="*/ 18 w 18"/>
                  <a:gd name="T9" fmla="*/ 5 h 24"/>
                  <a:gd name="T10" fmla="*/ 18 w 18"/>
                  <a:gd name="T11" fmla="*/ 12 h 24"/>
                  <a:gd name="T12" fmla="*/ 18 w 18"/>
                  <a:gd name="T13" fmla="*/ 18 h 24"/>
                  <a:gd name="T14" fmla="*/ 9 w 18"/>
                  <a:gd name="T15" fmla="*/ 24 h 24"/>
                  <a:gd name="T16" fmla="*/ 0 w 18"/>
                  <a:gd name="T17" fmla="*/ 18 h 24"/>
                  <a:gd name="T18" fmla="*/ 12 w 18"/>
                  <a:gd name="T19" fmla="*/ 16 h 24"/>
                  <a:gd name="T20" fmla="*/ 12 w 18"/>
                  <a:gd name="T21" fmla="*/ 12 h 24"/>
                  <a:gd name="T22" fmla="*/ 12 w 18"/>
                  <a:gd name="T23" fmla="*/ 7 h 24"/>
                  <a:gd name="T24" fmla="*/ 9 w 18"/>
                  <a:gd name="T25" fmla="*/ 5 h 24"/>
                  <a:gd name="T26" fmla="*/ 6 w 18"/>
                  <a:gd name="T27" fmla="*/ 7 h 24"/>
                  <a:gd name="T28" fmla="*/ 6 w 18"/>
                  <a:gd name="T29" fmla="*/ 12 h 24"/>
                  <a:gd name="T30" fmla="*/ 6 w 18"/>
                  <a:gd name="T31" fmla="*/ 16 h 24"/>
                  <a:gd name="T32" fmla="*/ 9 w 18"/>
                  <a:gd name="T33" fmla="*/ 18 h 24"/>
                  <a:gd name="T34" fmla="*/ 12 w 18"/>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24">
                    <a:moveTo>
                      <a:pt x="0" y="18"/>
                    </a:moveTo>
                    <a:cubicBezTo>
                      <a:pt x="0" y="16"/>
                      <a:pt x="0" y="15"/>
                      <a:pt x="0" y="12"/>
                    </a:cubicBezTo>
                    <a:cubicBezTo>
                      <a:pt x="0" y="9"/>
                      <a:pt x="0" y="7"/>
                      <a:pt x="0" y="5"/>
                    </a:cubicBezTo>
                    <a:cubicBezTo>
                      <a:pt x="2" y="2"/>
                      <a:pt x="5" y="0"/>
                      <a:pt x="9" y="0"/>
                    </a:cubicBezTo>
                    <a:cubicBezTo>
                      <a:pt x="13" y="0"/>
                      <a:pt x="17" y="2"/>
                      <a:pt x="18" y="5"/>
                    </a:cubicBezTo>
                    <a:cubicBezTo>
                      <a:pt x="18" y="7"/>
                      <a:pt x="18" y="9"/>
                      <a:pt x="18" y="12"/>
                    </a:cubicBezTo>
                    <a:cubicBezTo>
                      <a:pt x="18" y="15"/>
                      <a:pt x="18" y="16"/>
                      <a:pt x="18" y="18"/>
                    </a:cubicBezTo>
                    <a:cubicBezTo>
                      <a:pt x="17" y="22"/>
                      <a:pt x="13" y="24"/>
                      <a:pt x="9" y="24"/>
                    </a:cubicBezTo>
                    <a:cubicBezTo>
                      <a:pt x="5" y="24"/>
                      <a:pt x="2" y="22"/>
                      <a:pt x="0" y="18"/>
                    </a:cubicBezTo>
                    <a:close/>
                    <a:moveTo>
                      <a:pt x="12" y="16"/>
                    </a:moveTo>
                    <a:cubicBezTo>
                      <a:pt x="12" y="16"/>
                      <a:pt x="12" y="14"/>
                      <a:pt x="12" y="12"/>
                    </a:cubicBezTo>
                    <a:cubicBezTo>
                      <a:pt x="12"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1" name="Freeform 34"/>
              <p:cNvSpPr>
                <a:spLocks noEditPoints="1"/>
              </p:cNvSpPr>
              <p:nvPr userDrawn="1"/>
            </p:nvSpPr>
            <p:spPr bwMode="auto">
              <a:xfrm>
                <a:off x="5849938" y="6407150"/>
                <a:ext cx="61913" cy="76200"/>
              </a:xfrm>
              <a:custGeom>
                <a:avLst/>
                <a:gdLst>
                  <a:gd name="T0" fmla="*/ 13 w 19"/>
                  <a:gd name="T1" fmla="*/ 23 h 23"/>
                  <a:gd name="T2" fmla="*/ 12 w 19"/>
                  <a:gd name="T3" fmla="*/ 23 h 23"/>
                  <a:gd name="T4" fmla="*/ 9 w 19"/>
                  <a:gd name="T5" fmla="*/ 15 h 23"/>
                  <a:gd name="T6" fmla="*/ 7 w 19"/>
                  <a:gd name="T7" fmla="*/ 15 h 23"/>
                  <a:gd name="T8" fmla="*/ 6 w 19"/>
                  <a:gd name="T9" fmla="*/ 15 h 23"/>
                  <a:gd name="T10" fmla="*/ 6 w 19"/>
                  <a:gd name="T11" fmla="*/ 23 h 23"/>
                  <a:gd name="T12" fmla="*/ 6 w 19"/>
                  <a:gd name="T13" fmla="*/ 23 h 23"/>
                  <a:gd name="T14" fmla="*/ 1 w 19"/>
                  <a:gd name="T15" fmla="*/ 23 h 23"/>
                  <a:gd name="T16" fmla="*/ 0 w 19"/>
                  <a:gd name="T17" fmla="*/ 23 h 23"/>
                  <a:gd name="T18" fmla="*/ 0 w 19"/>
                  <a:gd name="T19" fmla="*/ 0 h 23"/>
                  <a:gd name="T20" fmla="*/ 1 w 19"/>
                  <a:gd name="T21" fmla="*/ 0 h 23"/>
                  <a:gd name="T22" fmla="*/ 10 w 19"/>
                  <a:gd name="T23" fmla="*/ 0 h 23"/>
                  <a:gd name="T24" fmla="*/ 19 w 19"/>
                  <a:gd name="T25" fmla="*/ 8 h 23"/>
                  <a:gd name="T26" fmla="*/ 15 w 19"/>
                  <a:gd name="T27" fmla="*/ 14 h 23"/>
                  <a:gd name="T28" fmla="*/ 19 w 19"/>
                  <a:gd name="T29" fmla="*/ 23 h 23"/>
                  <a:gd name="T30" fmla="*/ 19 w 19"/>
                  <a:gd name="T31" fmla="*/ 23 h 23"/>
                  <a:gd name="T32" fmla="*/ 13 w 19"/>
                  <a:gd name="T33" fmla="*/ 23 h 23"/>
                  <a:gd name="T34" fmla="*/ 13 w 19"/>
                  <a:gd name="T35" fmla="*/ 8 h 23"/>
                  <a:gd name="T36" fmla="*/ 10 w 19"/>
                  <a:gd name="T37" fmla="*/ 5 h 23"/>
                  <a:gd name="T38" fmla="*/ 7 w 19"/>
                  <a:gd name="T39" fmla="*/ 5 h 23"/>
                  <a:gd name="T40" fmla="*/ 6 w 19"/>
                  <a:gd name="T41" fmla="*/ 5 h 23"/>
                  <a:gd name="T42" fmla="*/ 6 w 19"/>
                  <a:gd name="T43" fmla="*/ 10 h 23"/>
                  <a:gd name="T44" fmla="*/ 7 w 19"/>
                  <a:gd name="T45" fmla="*/ 10 h 23"/>
                  <a:gd name="T46" fmla="*/ 10 w 19"/>
                  <a:gd name="T47" fmla="*/ 10 h 23"/>
                  <a:gd name="T48" fmla="*/ 13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3" y="23"/>
                    </a:moveTo>
                    <a:cubicBezTo>
                      <a:pt x="13" y="23"/>
                      <a:pt x="12" y="23"/>
                      <a:pt x="12" y="23"/>
                    </a:cubicBezTo>
                    <a:cubicBezTo>
                      <a:pt x="9" y="15"/>
                      <a:pt x="9" y="15"/>
                      <a:pt x="9" y="15"/>
                    </a:cubicBezTo>
                    <a:cubicBezTo>
                      <a:pt x="7" y="15"/>
                      <a:pt x="7" y="15"/>
                      <a:pt x="7" y="15"/>
                    </a:cubicBezTo>
                    <a:cubicBezTo>
                      <a:pt x="7" y="15"/>
                      <a:pt x="6" y="15"/>
                      <a:pt x="6" y="15"/>
                    </a:cubicBezTo>
                    <a:cubicBezTo>
                      <a:pt x="6" y="23"/>
                      <a:pt x="6" y="23"/>
                      <a:pt x="6" y="23"/>
                    </a:cubicBezTo>
                    <a:cubicBezTo>
                      <a:pt x="6" y="23"/>
                      <a:pt x="6" y="23"/>
                      <a:pt x="6" y="23"/>
                    </a:cubicBezTo>
                    <a:cubicBezTo>
                      <a:pt x="1" y="23"/>
                      <a:pt x="1" y="23"/>
                      <a:pt x="1" y="23"/>
                    </a:cubicBezTo>
                    <a:cubicBezTo>
                      <a:pt x="1" y="23"/>
                      <a:pt x="0" y="23"/>
                      <a:pt x="0" y="23"/>
                    </a:cubicBezTo>
                    <a:cubicBezTo>
                      <a:pt x="0" y="0"/>
                      <a:pt x="0" y="0"/>
                      <a:pt x="0" y="0"/>
                    </a:cubicBezTo>
                    <a:cubicBezTo>
                      <a:pt x="0" y="0"/>
                      <a:pt x="1" y="0"/>
                      <a:pt x="1" y="0"/>
                    </a:cubicBezTo>
                    <a:cubicBezTo>
                      <a:pt x="10" y="0"/>
                      <a:pt x="10" y="0"/>
                      <a:pt x="10" y="0"/>
                    </a:cubicBezTo>
                    <a:cubicBezTo>
                      <a:pt x="16" y="0"/>
                      <a:pt x="19" y="3"/>
                      <a:pt x="19" y="8"/>
                    </a:cubicBezTo>
                    <a:cubicBezTo>
                      <a:pt x="19" y="10"/>
                      <a:pt x="17" y="13"/>
                      <a:pt x="15" y="14"/>
                    </a:cubicBezTo>
                    <a:cubicBezTo>
                      <a:pt x="19" y="23"/>
                      <a:pt x="19" y="23"/>
                      <a:pt x="19" y="23"/>
                    </a:cubicBezTo>
                    <a:cubicBezTo>
                      <a:pt x="19" y="23"/>
                      <a:pt x="19" y="23"/>
                      <a:pt x="19" y="23"/>
                    </a:cubicBezTo>
                    <a:lnTo>
                      <a:pt x="13" y="23"/>
                    </a:lnTo>
                    <a:close/>
                    <a:moveTo>
                      <a:pt x="13" y="8"/>
                    </a:moveTo>
                    <a:cubicBezTo>
                      <a:pt x="13" y="6"/>
                      <a:pt x="12" y="5"/>
                      <a:pt x="10" y="5"/>
                    </a:cubicBezTo>
                    <a:cubicBezTo>
                      <a:pt x="7" y="5"/>
                      <a:pt x="7" y="5"/>
                      <a:pt x="7" y="5"/>
                    </a:cubicBezTo>
                    <a:cubicBezTo>
                      <a:pt x="7" y="5"/>
                      <a:pt x="6" y="5"/>
                      <a:pt x="6" y="5"/>
                    </a:cubicBezTo>
                    <a:cubicBezTo>
                      <a:pt x="6" y="10"/>
                      <a:pt x="6" y="10"/>
                      <a:pt x="6" y="10"/>
                    </a:cubicBezTo>
                    <a:cubicBezTo>
                      <a:pt x="6" y="10"/>
                      <a:pt x="7" y="10"/>
                      <a:pt x="7" y="10"/>
                    </a:cubicBezTo>
                    <a:cubicBezTo>
                      <a:pt x="10" y="10"/>
                      <a:pt x="10" y="10"/>
                      <a:pt x="10" y="10"/>
                    </a:cubicBezTo>
                    <a:cubicBezTo>
                      <a:pt x="12" y="10"/>
                      <a:pt x="13" y="9"/>
                      <a:pt x="13"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2" name="Freeform 35"/>
              <p:cNvSpPr>
                <a:spLocks/>
              </p:cNvSpPr>
              <p:nvPr userDrawn="1"/>
            </p:nvSpPr>
            <p:spPr bwMode="auto">
              <a:xfrm>
                <a:off x="5942013" y="6407150"/>
                <a:ext cx="61913" cy="79375"/>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9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6"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8" y="10"/>
                      <a:pt x="19" y="10"/>
                      <a:pt x="19" y="11"/>
                    </a:cubicBezTo>
                    <a:cubicBezTo>
                      <a:pt x="19" y="12"/>
                      <a:pt x="19" y="12"/>
                      <a:pt x="19" y="12"/>
                    </a:cubicBezTo>
                    <a:cubicBezTo>
                      <a:pt x="19" y="15"/>
                      <a:pt x="18"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3" name="Freeform 36"/>
              <p:cNvSpPr>
                <a:spLocks/>
              </p:cNvSpPr>
              <p:nvPr userDrawn="1"/>
            </p:nvSpPr>
            <p:spPr bwMode="auto">
              <a:xfrm>
                <a:off x="6081713" y="6407150"/>
                <a:ext cx="61913" cy="79375"/>
              </a:xfrm>
              <a:custGeom>
                <a:avLst/>
                <a:gdLst>
                  <a:gd name="T0" fmla="*/ 0 w 19"/>
                  <a:gd name="T1" fmla="*/ 14 h 24"/>
                  <a:gd name="T2" fmla="*/ 0 w 19"/>
                  <a:gd name="T3" fmla="*/ 0 h 24"/>
                  <a:gd name="T4" fmla="*/ 1 w 19"/>
                  <a:gd name="T5" fmla="*/ 0 h 24"/>
                  <a:gd name="T6" fmla="*/ 6 w 19"/>
                  <a:gd name="T7" fmla="*/ 0 h 24"/>
                  <a:gd name="T8" fmla="*/ 6 w 19"/>
                  <a:gd name="T9" fmla="*/ 0 h 24"/>
                  <a:gd name="T10" fmla="*/ 6 w 19"/>
                  <a:gd name="T11" fmla="*/ 15 h 24"/>
                  <a:gd name="T12" fmla="*/ 10 w 19"/>
                  <a:gd name="T13" fmla="*/ 18 h 24"/>
                  <a:gd name="T14" fmla="*/ 13 w 19"/>
                  <a:gd name="T15" fmla="*/ 15 h 24"/>
                  <a:gd name="T16" fmla="*/ 13 w 19"/>
                  <a:gd name="T17" fmla="*/ 0 h 24"/>
                  <a:gd name="T18" fmla="*/ 13 w 19"/>
                  <a:gd name="T19" fmla="*/ 0 h 24"/>
                  <a:gd name="T20" fmla="*/ 19 w 19"/>
                  <a:gd name="T21" fmla="*/ 0 h 24"/>
                  <a:gd name="T22" fmla="*/ 19 w 19"/>
                  <a:gd name="T23" fmla="*/ 0 h 24"/>
                  <a:gd name="T24" fmla="*/ 19 w 19"/>
                  <a:gd name="T25" fmla="*/ 14 h 24"/>
                  <a:gd name="T26" fmla="*/ 10 w 19"/>
                  <a:gd name="T27" fmla="*/ 24 h 24"/>
                  <a:gd name="T28" fmla="*/ 0 w 19"/>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 h="24">
                    <a:moveTo>
                      <a:pt x="0" y="14"/>
                    </a:moveTo>
                    <a:cubicBezTo>
                      <a:pt x="0" y="0"/>
                      <a:pt x="0" y="0"/>
                      <a:pt x="0" y="0"/>
                    </a:cubicBezTo>
                    <a:cubicBezTo>
                      <a:pt x="0" y="0"/>
                      <a:pt x="1" y="0"/>
                      <a:pt x="1" y="0"/>
                    </a:cubicBezTo>
                    <a:cubicBezTo>
                      <a:pt x="6" y="0"/>
                      <a:pt x="6" y="0"/>
                      <a:pt x="6" y="0"/>
                    </a:cubicBezTo>
                    <a:cubicBezTo>
                      <a:pt x="6" y="0"/>
                      <a:pt x="6" y="0"/>
                      <a:pt x="6" y="0"/>
                    </a:cubicBezTo>
                    <a:cubicBezTo>
                      <a:pt x="6" y="15"/>
                      <a:pt x="6" y="15"/>
                      <a:pt x="6" y="15"/>
                    </a:cubicBezTo>
                    <a:cubicBezTo>
                      <a:pt x="6" y="17"/>
                      <a:pt x="8" y="18"/>
                      <a:pt x="10" y="18"/>
                    </a:cubicBezTo>
                    <a:cubicBezTo>
                      <a:pt x="12" y="18"/>
                      <a:pt x="13" y="17"/>
                      <a:pt x="13" y="15"/>
                    </a:cubicBezTo>
                    <a:cubicBezTo>
                      <a:pt x="13" y="0"/>
                      <a:pt x="13" y="0"/>
                      <a:pt x="13" y="0"/>
                    </a:cubicBezTo>
                    <a:cubicBezTo>
                      <a:pt x="13" y="0"/>
                      <a:pt x="13" y="0"/>
                      <a:pt x="13" y="0"/>
                    </a:cubicBezTo>
                    <a:cubicBezTo>
                      <a:pt x="19" y="0"/>
                      <a:pt x="19" y="0"/>
                      <a:pt x="19" y="0"/>
                    </a:cubicBezTo>
                    <a:cubicBezTo>
                      <a:pt x="19" y="0"/>
                      <a:pt x="19" y="0"/>
                      <a:pt x="19" y="0"/>
                    </a:cubicBezTo>
                    <a:cubicBezTo>
                      <a:pt x="19" y="14"/>
                      <a:pt x="19" y="14"/>
                      <a:pt x="19" y="14"/>
                    </a:cubicBezTo>
                    <a:cubicBezTo>
                      <a:pt x="19" y="20"/>
                      <a:pt x="15" y="24"/>
                      <a:pt x="10" y="24"/>
                    </a:cubicBezTo>
                    <a:cubicBezTo>
                      <a:pt x="4"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4" name="Freeform 37"/>
              <p:cNvSpPr>
                <a:spLocks/>
              </p:cNvSpPr>
              <p:nvPr userDrawn="1"/>
            </p:nvSpPr>
            <p:spPr bwMode="auto">
              <a:xfrm>
                <a:off x="6175375" y="6407150"/>
                <a:ext cx="61913" cy="7620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8 w 19"/>
                  <a:gd name="T17" fmla="*/ 0 h 23"/>
                  <a:gd name="T18" fmla="*/ 19 w 19"/>
                  <a:gd name="T19" fmla="*/ 0 h 23"/>
                  <a:gd name="T20" fmla="*/ 19 w 19"/>
                  <a:gd name="T21" fmla="*/ 23 h 23"/>
                  <a:gd name="T22" fmla="*/ 18 w 19"/>
                  <a:gd name="T23" fmla="*/ 23 h 23"/>
                  <a:gd name="T24" fmla="*/ 13 w 19"/>
                  <a:gd name="T25" fmla="*/ 23 h 23"/>
                  <a:gd name="T26" fmla="*/ 13 w 19"/>
                  <a:gd name="T27" fmla="*/ 23 h 23"/>
                  <a:gd name="T28" fmla="*/ 6 w 19"/>
                  <a:gd name="T29" fmla="*/ 10 h 23"/>
                  <a:gd name="T30" fmla="*/ 6 w 19"/>
                  <a:gd name="T31" fmla="*/ 10 h 23"/>
                  <a:gd name="T32" fmla="*/ 6 w 19"/>
                  <a:gd name="T33" fmla="*/ 23 h 23"/>
                  <a:gd name="T34" fmla="*/ 5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0"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3" y="0"/>
                      <a:pt x="14" y="0"/>
                    </a:cubicBezTo>
                    <a:cubicBezTo>
                      <a:pt x="18" y="0"/>
                      <a:pt x="18" y="0"/>
                      <a:pt x="18" y="0"/>
                    </a:cubicBezTo>
                    <a:cubicBezTo>
                      <a:pt x="19" y="0"/>
                      <a:pt x="19" y="0"/>
                      <a:pt x="19" y="0"/>
                    </a:cubicBezTo>
                    <a:cubicBezTo>
                      <a:pt x="19" y="23"/>
                      <a:pt x="19" y="23"/>
                      <a:pt x="19" y="23"/>
                    </a:cubicBezTo>
                    <a:cubicBezTo>
                      <a:pt x="19" y="23"/>
                      <a:pt x="19" y="23"/>
                      <a:pt x="18" y="23"/>
                    </a:cubicBezTo>
                    <a:cubicBezTo>
                      <a:pt x="13" y="23"/>
                      <a:pt x="13" y="23"/>
                      <a:pt x="13"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5" y="23"/>
                    </a:cubicBezTo>
                    <a:cubicBezTo>
                      <a:pt x="1" y="23"/>
                      <a:pt x="1" y="23"/>
                      <a:pt x="1"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5" name="Freeform 38"/>
              <p:cNvSpPr>
                <a:spLocks/>
              </p:cNvSpPr>
              <p:nvPr userDrawn="1"/>
            </p:nvSpPr>
            <p:spPr bwMode="auto">
              <a:xfrm>
                <a:off x="6270625"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6" name="Freeform 39"/>
              <p:cNvSpPr>
                <a:spLocks/>
              </p:cNvSpPr>
              <p:nvPr userDrawn="1"/>
            </p:nvSpPr>
            <p:spPr bwMode="auto">
              <a:xfrm>
                <a:off x="6319838" y="6407150"/>
                <a:ext cx="68263" cy="7620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6"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7" name="Freeform 40"/>
              <p:cNvSpPr>
                <a:spLocks/>
              </p:cNvSpPr>
              <p:nvPr userDrawn="1"/>
            </p:nvSpPr>
            <p:spPr bwMode="auto">
              <a:xfrm>
                <a:off x="6416675" y="6407150"/>
                <a:ext cx="52388" cy="7620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8" name="Freeform 41"/>
              <p:cNvSpPr>
                <a:spLocks noEditPoints="1"/>
              </p:cNvSpPr>
              <p:nvPr userDrawn="1"/>
            </p:nvSpPr>
            <p:spPr bwMode="auto">
              <a:xfrm>
                <a:off x="6502400" y="6407150"/>
                <a:ext cx="58738" cy="76200"/>
              </a:xfrm>
              <a:custGeom>
                <a:avLst/>
                <a:gdLst>
                  <a:gd name="T0" fmla="*/ 12 w 18"/>
                  <a:gd name="T1" fmla="*/ 23 h 23"/>
                  <a:gd name="T2" fmla="*/ 12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10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5"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9" name="Freeform 42"/>
              <p:cNvSpPr>
                <a:spLocks/>
              </p:cNvSpPr>
              <p:nvPr userDrawn="1"/>
            </p:nvSpPr>
            <p:spPr bwMode="auto">
              <a:xfrm>
                <a:off x="6589713" y="6407150"/>
                <a:ext cx="61913" cy="79375"/>
              </a:xfrm>
              <a:custGeom>
                <a:avLst/>
                <a:gdLst>
                  <a:gd name="T0" fmla="*/ 0 w 19"/>
                  <a:gd name="T1" fmla="*/ 20 h 24"/>
                  <a:gd name="T2" fmla="*/ 0 w 19"/>
                  <a:gd name="T3" fmla="*/ 20 h 24"/>
                  <a:gd name="T4" fmla="*/ 3 w 19"/>
                  <a:gd name="T5" fmla="*/ 16 h 24"/>
                  <a:gd name="T6" fmla="*/ 3 w 19"/>
                  <a:gd name="T7" fmla="*/ 16 h 24"/>
                  <a:gd name="T8" fmla="*/ 9 w 19"/>
                  <a:gd name="T9" fmla="*/ 19 h 24"/>
                  <a:gd name="T10" fmla="*/ 13 w 19"/>
                  <a:gd name="T11" fmla="*/ 16 h 24"/>
                  <a:gd name="T12" fmla="*/ 10 w 19"/>
                  <a:gd name="T13" fmla="*/ 14 h 24"/>
                  <a:gd name="T14" fmla="*/ 8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9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3" y="16"/>
                    </a:cubicBezTo>
                    <a:cubicBezTo>
                      <a:pt x="5" y="17"/>
                      <a:pt x="7" y="19"/>
                      <a:pt x="9" y="19"/>
                    </a:cubicBezTo>
                    <a:cubicBezTo>
                      <a:pt x="11" y="19"/>
                      <a:pt x="13" y="18"/>
                      <a:pt x="13" y="16"/>
                    </a:cubicBezTo>
                    <a:cubicBezTo>
                      <a:pt x="13" y="15"/>
                      <a:pt x="12" y="15"/>
                      <a:pt x="10" y="14"/>
                    </a:cubicBezTo>
                    <a:cubicBezTo>
                      <a:pt x="8" y="14"/>
                      <a:pt x="8" y="14"/>
                      <a:pt x="8" y="14"/>
                    </a:cubicBezTo>
                    <a:cubicBezTo>
                      <a:pt x="3"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9" y="5"/>
                    </a:cubicBezTo>
                    <a:cubicBezTo>
                      <a:pt x="8" y="5"/>
                      <a:pt x="7" y="6"/>
                      <a:pt x="7" y="7"/>
                    </a:cubicBezTo>
                    <a:cubicBezTo>
                      <a:pt x="7" y="8"/>
                      <a:pt x="8" y="8"/>
                      <a:pt x="10" y="9"/>
                    </a:cubicBezTo>
                    <a:cubicBezTo>
                      <a:pt x="11" y="9"/>
                      <a:pt x="11" y="9"/>
                      <a:pt x="11" y="9"/>
                    </a:cubicBezTo>
                    <a:cubicBezTo>
                      <a:pt x="16" y="10"/>
                      <a:pt x="19" y="12"/>
                      <a:pt x="19" y="16"/>
                    </a:cubicBezTo>
                    <a:cubicBezTo>
                      <a:pt x="19" y="21"/>
                      <a:pt x="15"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2" name="Freeform 43"/>
              <p:cNvSpPr>
                <a:spLocks/>
              </p:cNvSpPr>
              <p:nvPr userDrawn="1"/>
            </p:nvSpPr>
            <p:spPr bwMode="auto">
              <a:xfrm>
                <a:off x="6681788"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3" name="Freeform 44"/>
              <p:cNvSpPr>
                <a:spLocks/>
              </p:cNvSpPr>
              <p:nvPr userDrawn="1"/>
            </p:nvSpPr>
            <p:spPr bwMode="auto">
              <a:xfrm>
                <a:off x="6729413" y="6407150"/>
                <a:ext cx="61913" cy="76200"/>
              </a:xfrm>
              <a:custGeom>
                <a:avLst/>
                <a:gdLst>
                  <a:gd name="T0" fmla="*/ 7 w 19"/>
                  <a:gd name="T1" fmla="*/ 23 h 23"/>
                  <a:gd name="T2" fmla="*/ 7 w 19"/>
                  <a:gd name="T3" fmla="*/ 23 h 23"/>
                  <a:gd name="T4" fmla="*/ 7 w 19"/>
                  <a:gd name="T5" fmla="*/ 23 h 23"/>
                  <a:gd name="T6" fmla="*/ 7 w 19"/>
                  <a:gd name="T7" fmla="*/ 23 h 23"/>
                  <a:gd name="T8" fmla="*/ 7 w 19"/>
                  <a:gd name="T9" fmla="*/ 23 h 23"/>
                  <a:gd name="T10" fmla="*/ 7 w 19"/>
                  <a:gd name="T11" fmla="*/ 6 h 23"/>
                  <a:gd name="T12" fmla="*/ 6 w 19"/>
                  <a:gd name="T13" fmla="*/ 5 h 23"/>
                  <a:gd name="T14" fmla="*/ 6 w 19"/>
                  <a:gd name="T15" fmla="*/ 5 h 23"/>
                  <a:gd name="T16" fmla="*/ 1 w 19"/>
                  <a:gd name="T17" fmla="*/ 5 h 23"/>
                  <a:gd name="T18" fmla="*/ 1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1 w 19"/>
                  <a:gd name="T31" fmla="*/ 0 h 23"/>
                  <a:gd name="T32" fmla="*/ 1 w 19"/>
                  <a:gd name="T33" fmla="*/ 0 h 23"/>
                  <a:gd name="T34" fmla="*/ 18 w 19"/>
                  <a:gd name="T35" fmla="*/ 0 h 23"/>
                  <a:gd name="T36" fmla="*/ 19 w 19"/>
                  <a:gd name="T37" fmla="*/ 0 h 23"/>
                  <a:gd name="T38" fmla="*/ 19 w 19"/>
                  <a:gd name="T39" fmla="*/ 0 h 23"/>
                  <a:gd name="T40" fmla="*/ 19 w 19"/>
                  <a:gd name="T41" fmla="*/ 0 h 23"/>
                  <a:gd name="T42" fmla="*/ 19 w 19"/>
                  <a:gd name="T43" fmla="*/ 5 h 23"/>
                  <a:gd name="T44" fmla="*/ 19 w 19"/>
                  <a:gd name="T45" fmla="*/ 5 h 23"/>
                  <a:gd name="T46" fmla="*/ 19 w 19"/>
                  <a:gd name="T47" fmla="*/ 5 h 23"/>
                  <a:gd name="T48" fmla="*/ 18 w 19"/>
                  <a:gd name="T49" fmla="*/ 5 h 23"/>
                  <a:gd name="T50" fmla="*/ 13 w 19"/>
                  <a:gd name="T51" fmla="*/ 5 h 23"/>
                  <a:gd name="T52" fmla="*/ 13 w 19"/>
                  <a:gd name="T53" fmla="*/ 5 h 23"/>
                  <a:gd name="T54" fmla="*/ 13 w 19"/>
                  <a:gd name="T55" fmla="*/ 6 h 23"/>
                  <a:gd name="T56" fmla="*/ 13 w 19"/>
                  <a:gd name="T57" fmla="*/ 6 h 23"/>
                  <a:gd name="T58" fmla="*/ 13 w 19"/>
                  <a:gd name="T59" fmla="*/ 23 h 23"/>
                  <a:gd name="T60" fmla="*/ 13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7" y="23"/>
                    </a:cubicBezTo>
                    <a:cubicBezTo>
                      <a:pt x="7" y="23"/>
                      <a:pt x="7" y="23"/>
                      <a:pt x="7" y="23"/>
                    </a:cubicBezTo>
                    <a:cubicBezTo>
                      <a:pt x="7" y="23"/>
                      <a:pt x="7" y="23"/>
                      <a:pt x="7" y="23"/>
                    </a:cubicBezTo>
                    <a:cubicBezTo>
                      <a:pt x="7" y="6"/>
                      <a:pt x="7" y="6"/>
                      <a:pt x="7" y="6"/>
                    </a:cubicBezTo>
                    <a:cubicBezTo>
                      <a:pt x="7" y="6"/>
                      <a:pt x="7" y="5"/>
                      <a:pt x="6" y="5"/>
                    </a:cubicBezTo>
                    <a:cubicBezTo>
                      <a:pt x="6" y="5"/>
                      <a:pt x="6" y="5"/>
                      <a:pt x="6" y="5"/>
                    </a:cubicBezTo>
                    <a:cubicBezTo>
                      <a:pt x="1" y="5"/>
                      <a:pt x="1" y="5"/>
                      <a:pt x="1" y="5"/>
                    </a:cubicBezTo>
                    <a:cubicBezTo>
                      <a:pt x="1" y="5"/>
                      <a:pt x="1" y="5"/>
                      <a:pt x="1" y="5"/>
                    </a:cubicBezTo>
                    <a:cubicBezTo>
                      <a:pt x="1" y="5"/>
                      <a:pt x="1" y="5"/>
                      <a:pt x="0" y="5"/>
                    </a:cubicBezTo>
                    <a:cubicBezTo>
                      <a:pt x="0" y="5"/>
                      <a:pt x="0" y="5"/>
                      <a:pt x="0" y="5"/>
                    </a:cubicBezTo>
                    <a:cubicBezTo>
                      <a:pt x="0" y="5"/>
                      <a:pt x="0" y="5"/>
                      <a:pt x="0" y="5"/>
                    </a:cubicBezTo>
                    <a:cubicBezTo>
                      <a:pt x="0" y="5"/>
                      <a:pt x="0" y="5"/>
                      <a:pt x="0" y="5"/>
                    </a:cubicBezTo>
                    <a:cubicBezTo>
                      <a:pt x="0" y="0"/>
                      <a:pt x="0" y="0"/>
                      <a:pt x="0" y="0"/>
                    </a:cubicBezTo>
                    <a:cubicBezTo>
                      <a:pt x="0" y="0"/>
                      <a:pt x="0" y="0"/>
                      <a:pt x="1" y="0"/>
                    </a:cubicBezTo>
                    <a:cubicBezTo>
                      <a:pt x="1" y="0"/>
                      <a:pt x="1" y="0"/>
                      <a:pt x="1" y="0"/>
                    </a:cubicBezTo>
                    <a:cubicBezTo>
                      <a:pt x="18" y="0"/>
                      <a:pt x="18" y="0"/>
                      <a:pt x="18" y="0"/>
                    </a:cubicBezTo>
                    <a:cubicBezTo>
                      <a:pt x="19" y="0"/>
                      <a:pt x="19" y="0"/>
                      <a:pt x="19" y="0"/>
                    </a:cubicBezTo>
                    <a:cubicBezTo>
                      <a:pt x="19" y="0"/>
                      <a:pt x="19" y="0"/>
                      <a:pt x="19" y="0"/>
                    </a:cubicBezTo>
                    <a:cubicBezTo>
                      <a:pt x="19" y="0"/>
                      <a:pt x="19" y="0"/>
                      <a:pt x="19" y="0"/>
                    </a:cubicBezTo>
                    <a:cubicBezTo>
                      <a:pt x="19" y="5"/>
                      <a:pt x="19" y="5"/>
                      <a:pt x="19" y="5"/>
                    </a:cubicBezTo>
                    <a:cubicBezTo>
                      <a:pt x="19" y="5"/>
                      <a:pt x="19" y="5"/>
                      <a:pt x="19" y="5"/>
                    </a:cubicBezTo>
                    <a:cubicBezTo>
                      <a:pt x="19" y="5"/>
                      <a:pt x="19" y="5"/>
                      <a:pt x="19" y="5"/>
                    </a:cubicBezTo>
                    <a:cubicBezTo>
                      <a:pt x="18" y="5"/>
                      <a:pt x="18" y="5"/>
                      <a:pt x="18" y="5"/>
                    </a:cubicBezTo>
                    <a:cubicBezTo>
                      <a:pt x="13" y="5"/>
                      <a:pt x="13" y="5"/>
                      <a:pt x="13" y="5"/>
                    </a:cubicBezTo>
                    <a:cubicBezTo>
                      <a:pt x="13" y="5"/>
                      <a:pt x="13" y="5"/>
                      <a:pt x="13" y="5"/>
                    </a:cubicBezTo>
                    <a:cubicBezTo>
                      <a:pt x="13" y="5"/>
                      <a:pt x="13" y="6"/>
                      <a:pt x="13" y="6"/>
                    </a:cubicBezTo>
                    <a:cubicBezTo>
                      <a:pt x="13" y="6"/>
                      <a:pt x="13" y="6"/>
                      <a:pt x="13" y="6"/>
                    </a:cubicBezTo>
                    <a:cubicBezTo>
                      <a:pt x="13" y="23"/>
                      <a:pt x="13" y="23"/>
                      <a:pt x="13" y="23"/>
                    </a:cubicBezTo>
                    <a:cubicBezTo>
                      <a:pt x="13" y="23"/>
                      <a:pt x="13" y="23"/>
                      <a:pt x="13" y="23"/>
                    </a:cubicBezTo>
                    <a:cubicBezTo>
                      <a:pt x="13" y="23"/>
                      <a:pt x="13" y="23"/>
                      <a:pt x="12" y="23"/>
                    </a:cubicBezTo>
                    <a:cubicBezTo>
                      <a:pt x="12" y="23"/>
                      <a:pt x="12" y="23"/>
                      <a:pt x="12" y="23"/>
                    </a:cubicBezTo>
                    <a:lnTo>
                      <a:pt x="7"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4" name="Freeform 45"/>
              <p:cNvSpPr>
                <a:spLocks/>
              </p:cNvSpPr>
              <p:nvPr userDrawn="1"/>
            </p:nvSpPr>
            <p:spPr bwMode="auto">
              <a:xfrm>
                <a:off x="6821488" y="6407150"/>
                <a:ext cx="52388" cy="76200"/>
              </a:xfrm>
              <a:custGeom>
                <a:avLst/>
                <a:gdLst>
                  <a:gd name="T0" fmla="*/ 0 w 16"/>
                  <a:gd name="T1" fmla="*/ 0 h 23"/>
                  <a:gd name="T2" fmla="*/ 0 w 16"/>
                  <a:gd name="T3" fmla="*/ 0 h 23"/>
                  <a:gd name="T4" fmla="*/ 15 w 16"/>
                  <a:gd name="T5" fmla="*/ 0 h 23"/>
                  <a:gd name="T6" fmla="*/ 16 w 16"/>
                  <a:gd name="T7" fmla="*/ 0 h 23"/>
                  <a:gd name="T8" fmla="*/ 16 w 16"/>
                  <a:gd name="T9" fmla="*/ 5 h 23"/>
                  <a:gd name="T10" fmla="*/ 15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5 w 16"/>
                  <a:gd name="T37" fmla="*/ 18 h 23"/>
                  <a:gd name="T38" fmla="*/ 16 w 16"/>
                  <a:gd name="T39" fmla="*/ 19 h 23"/>
                  <a:gd name="T40" fmla="*/ 16 w 16"/>
                  <a:gd name="T41" fmla="*/ 23 h 23"/>
                  <a:gd name="T42" fmla="*/ 15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5" y="0"/>
                      <a:pt x="15" y="0"/>
                      <a:pt x="15" y="0"/>
                    </a:cubicBezTo>
                    <a:cubicBezTo>
                      <a:pt x="16" y="0"/>
                      <a:pt x="16" y="0"/>
                      <a:pt x="16" y="0"/>
                    </a:cubicBezTo>
                    <a:cubicBezTo>
                      <a:pt x="16" y="5"/>
                      <a:pt x="16" y="5"/>
                      <a:pt x="16" y="5"/>
                    </a:cubicBezTo>
                    <a:cubicBezTo>
                      <a:pt x="16" y="5"/>
                      <a:pt x="16" y="5"/>
                      <a:pt x="15"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5" y="18"/>
                      <a:pt x="15" y="18"/>
                      <a:pt x="15" y="18"/>
                    </a:cubicBezTo>
                    <a:cubicBezTo>
                      <a:pt x="16" y="18"/>
                      <a:pt x="16" y="18"/>
                      <a:pt x="16" y="19"/>
                    </a:cubicBezTo>
                    <a:cubicBezTo>
                      <a:pt x="16" y="23"/>
                      <a:pt x="16" y="23"/>
                      <a:pt x="16" y="23"/>
                    </a:cubicBezTo>
                    <a:cubicBezTo>
                      <a:pt x="16" y="23"/>
                      <a:pt x="16" y="23"/>
                      <a:pt x="15"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5" name="Freeform 46"/>
              <p:cNvSpPr>
                <a:spLocks/>
              </p:cNvSpPr>
              <p:nvPr userDrawn="1"/>
            </p:nvSpPr>
            <p:spPr bwMode="auto">
              <a:xfrm>
                <a:off x="6899275" y="6407150"/>
                <a:ext cx="61913" cy="76200"/>
              </a:xfrm>
              <a:custGeom>
                <a:avLst/>
                <a:gdLst>
                  <a:gd name="T0" fmla="*/ 7 w 19"/>
                  <a:gd name="T1" fmla="*/ 23 h 23"/>
                  <a:gd name="T2" fmla="*/ 7 w 19"/>
                  <a:gd name="T3" fmla="*/ 23 h 23"/>
                  <a:gd name="T4" fmla="*/ 6 w 19"/>
                  <a:gd name="T5" fmla="*/ 23 h 23"/>
                  <a:gd name="T6" fmla="*/ 6 w 19"/>
                  <a:gd name="T7" fmla="*/ 23 h 23"/>
                  <a:gd name="T8" fmla="*/ 6 w 19"/>
                  <a:gd name="T9" fmla="*/ 23 h 23"/>
                  <a:gd name="T10" fmla="*/ 6 w 19"/>
                  <a:gd name="T11" fmla="*/ 6 h 23"/>
                  <a:gd name="T12" fmla="*/ 6 w 19"/>
                  <a:gd name="T13" fmla="*/ 5 h 23"/>
                  <a:gd name="T14" fmla="*/ 6 w 19"/>
                  <a:gd name="T15" fmla="*/ 5 h 23"/>
                  <a:gd name="T16" fmla="*/ 1 w 19"/>
                  <a:gd name="T17" fmla="*/ 5 h 23"/>
                  <a:gd name="T18" fmla="*/ 0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0 w 19"/>
                  <a:gd name="T31" fmla="*/ 0 h 23"/>
                  <a:gd name="T32" fmla="*/ 1 w 19"/>
                  <a:gd name="T33" fmla="*/ 0 h 23"/>
                  <a:gd name="T34" fmla="*/ 18 w 19"/>
                  <a:gd name="T35" fmla="*/ 0 h 23"/>
                  <a:gd name="T36" fmla="*/ 18 w 19"/>
                  <a:gd name="T37" fmla="*/ 0 h 23"/>
                  <a:gd name="T38" fmla="*/ 19 w 19"/>
                  <a:gd name="T39" fmla="*/ 0 h 23"/>
                  <a:gd name="T40" fmla="*/ 19 w 19"/>
                  <a:gd name="T41" fmla="*/ 0 h 23"/>
                  <a:gd name="T42" fmla="*/ 19 w 19"/>
                  <a:gd name="T43" fmla="*/ 5 h 23"/>
                  <a:gd name="T44" fmla="*/ 18 w 19"/>
                  <a:gd name="T45" fmla="*/ 5 h 23"/>
                  <a:gd name="T46" fmla="*/ 18 w 19"/>
                  <a:gd name="T47" fmla="*/ 5 h 23"/>
                  <a:gd name="T48" fmla="*/ 18 w 19"/>
                  <a:gd name="T49" fmla="*/ 5 h 23"/>
                  <a:gd name="T50" fmla="*/ 13 w 19"/>
                  <a:gd name="T51" fmla="*/ 5 h 23"/>
                  <a:gd name="T52" fmla="*/ 12 w 19"/>
                  <a:gd name="T53" fmla="*/ 5 h 23"/>
                  <a:gd name="T54" fmla="*/ 12 w 19"/>
                  <a:gd name="T55" fmla="*/ 6 h 23"/>
                  <a:gd name="T56" fmla="*/ 12 w 19"/>
                  <a:gd name="T57" fmla="*/ 6 h 23"/>
                  <a:gd name="T58" fmla="*/ 12 w 19"/>
                  <a:gd name="T59" fmla="*/ 23 h 23"/>
                  <a:gd name="T60" fmla="*/ 12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1" y="5"/>
                      <a:pt x="1" y="5"/>
                      <a:pt x="1"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1" y="0"/>
                      <a:pt x="1" y="0"/>
                      <a:pt x="1" y="0"/>
                    </a:cubicBezTo>
                    <a:cubicBezTo>
                      <a:pt x="18" y="0"/>
                      <a:pt x="18" y="0"/>
                      <a:pt x="18" y="0"/>
                    </a:cubicBezTo>
                    <a:cubicBezTo>
                      <a:pt x="18" y="0"/>
                      <a:pt x="18" y="0"/>
                      <a:pt x="18" y="0"/>
                    </a:cubicBezTo>
                    <a:cubicBezTo>
                      <a:pt x="18" y="0"/>
                      <a:pt x="19" y="0"/>
                      <a:pt x="19" y="0"/>
                    </a:cubicBezTo>
                    <a:cubicBezTo>
                      <a:pt x="19" y="0"/>
                      <a:pt x="19" y="0"/>
                      <a:pt x="19" y="0"/>
                    </a:cubicBezTo>
                    <a:cubicBezTo>
                      <a:pt x="19" y="5"/>
                      <a:pt x="19" y="5"/>
                      <a:pt x="19" y="5"/>
                    </a:cubicBezTo>
                    <a:cubicBezTo>
                      <a:pt x="19" y="5"/>
                      <a:pt x="19" y="5"/>
                      <a:pt x="18" y="5"/>
                    </a:cubicBezTo>
                    <a:cubicBezTo>
                      <a:pt x="18" y="5"/>
                      <a:pt x="18" y="5"/>
                      <a:pt x="18" y="5"/>
                    </a:cubicBezTo>
                    <a:cubicBezTo>
                      <a:pt x="18" y="5"/>
                      <a:pt x="18" y="5"/>
                      <a:pt x="18" y="5"/>
                    </a:cubicBezTo>
                    <a:cubicBezTo>
                      <a:pt x="13" y="5"/>
                      <a:pt x="13" y="5"/>
                      <a:pt x="13" y="5"/>
                    </a:cubicBezTo>
                    <a:cubicBezTo>
                      <a:pt x="13"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2" y="23"/>
                      <a:pt x="12" y="23"/>
                    </a:cubicBezTo>
                    <a:lnTo>
                      <a:pt x="7"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grpSp>
          <p:nvGrpSpPr>
            <p:cNvPr id="12" name="Gruppe 11"/>
            <p:cNvGrpSpPr/>
            <p:nvPr userDrawn="1"/>
          </p:nvGrpSpPr>
          <p:grpSpPr>
            <a:xfrm>
              <a:off x="5880100" y="5659438"/>
              <a:ext cx="511175" cy="544512"/>
              <a:chOff x="5880100" y="5659438"/>
              <a:chExt cx="511175" cy="544512"/>
            </a:xfrm>
            <a:solidFill>
              <a:schemeClr val="tx1"/>
            </a:solidFill>
          </p:grpSpPr>
          <p:sp>
            <p:nvSpPr>
              <p:cNvPr id="13" name="Freeform 47"/>
              <p:cNvSpPr>
                <a:spLocks/>
              </p:cNvSpPr>
              <p:nvPr userDrawn="1"/>
            </p:nvSpPr>
            <p:spPr bwMode="auto">
              <a:xfrm>
                <a:off x="6143625" y="5678488"/>
                <a:ext cx="247650" cy="496887"/>
              </a:xfrm>
              <a:custGeom>
                <a:avLst/>
                <a:gdLst>
                  <a:gd name="T0" fmla="*/ 76 w 76"/>
                  <a:gd name="T1" fmla="*/ 123 h 151"/>
                  <a:gd name="T2" fmla="*/ 60 w 76"/>
                  <a:gd name="T3" fmla="*/ 115 h 151"/>
                  <a:gd name="T4" fmla="*/ 45 w 76"/>
                  <a:gd name="T5" fmla="*/ 52 h 151"/>
                  <a:gd name="T6" fmla="*/ 53 w 76"/>
                  <a:gd name="T7" fmla="*/ 0 h 151"/>
                  <a:gd name="T8" fmla="*/ 53 w 76"/>
                  <a:gd name="T9" fmla="*/ 0 h 151"/>
                  <a:gd name="T10" fmla="*/ 30 w 76"/>
                  <a:gd name="T11" fmla="*/ 57 h 151"/>
                  <a:gd name="T12" fmla="*/ 44 w 76"/>
                  <a:gd name="T13" fmla="*/ 151 h 151"/>
                  <a:gd name="T14" fmla="*/ 76 w 76"/>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151">
                    <a:moveTo>
                      <a:pt x="76" y="123"/>
                    </a:moveTo>
                    <a:cubicBezTo>
                      <a:pt x="72" y="121"/>
                      <a:pt x="68" y="119"/>
                      <a:pt x="60" y="115"/>
                    </a:cubicBezTo>
                    <a:cubicBezTo>
                      <a:pt x="40" y="103"/>
                      <a:pt x="34" y="84"/>
                      <a:pt x="45" y="52"/>
                    </a:cubicBezTo>
                    <a:cubicBezTo>
                      <a:pt x="52" y="33"/>
                      <a:pt x="55" y="17"/>
                      <a:pt x="53" y="0"/>
                    </a:cubicBezTo>
                    <a:cubicBezTo>
                      <a:pt x="53" y="0"/>
                      <a:pt x="53" y="0"/>
                      <a:pt x="53" y="0"/>
                    </a:cubicBezTo>
                    <a:cubicBezTo>
                      <a:pt x="52" y="21"/>
                      <a:pt x="44" y="34"/>
                      <a:pt x="30" y="57"/>
                    </a:cubicBezTo>
                    <a:cubicBezTo>
                      <a:pt x="0" y="105"/>
                      <a:pt x="30" y="140"/>
                      <a:pt x="44" y="151"/>
                    </a:cubicBezTo>
                    <a:cubicBezTo>
                      <a:pt x="57" y="144"/>
                      <a:pt x="68" y="135"/>
                      <a:pt x="76" y="1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4" name="Freeform 48"/>
              <p:cNvSpPr>
                <a:spLocks/>
              </p:cNvSpPr>
              <p:nvPr userDrawn="1"/>
            </p:nvSpPr>
            <p:spPr bwMode="auto">
              <a:xfrm>
                <a:off x="5997575" y="5665788"/>
                <a:ext cx="301625" cy="538162"/>
              </a:xfrm>
              <a:custGeom>
                <a:avLst/>
                <a:gdLst>
                  <a:gd name="T0" fmla="*/ 61 w 93"/>
                  <a:gd name="T1" fmla="*/ 59 h 164"/>
                  <a:gd name="T2" fmla="*/ 93 w 93"/>
                  <a:gd name="T3" fmla="*/ 1 h 164"/>
                  <a:gd name="T4" fmla="*/ 92 w 93"/>
                  <a:gd name="T5" fmla="*/ 0 h 164"/>
                  <a:gd name="T6" fmla="*/ 38 w 93"/>
                  <a:gd name="T7" fmla="*/ 58 h 164"/>
                  <a:gd name="T8" fmla="*/ 11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1" y="19"/>
                      <a:pt x="93" y="1"/>
                    </a:cubicBezTo>
                    <a:cubicBezTo>
                      <a:pt x="93" y="0"/>
                      <a:pt x="92" y="0"/>
                      <a:pt x="92" y="0"/>
                    </a:cubicBezTo>
                    <a:cubicBezTo>
                      <a:pt x="87" y="23"/>
                      <a:pt x="73" y="34"/>
                      <a:pt x="38" y="58"/>
                    </a:cubicBezTo>
                    <a:cubicBezTo>
                      <a:pt x="0" y="83"/>
                      <a:pt x="2" y="127"/>
                      <a:pt x="11" y="154"/>
                    </a:cubicBezTo>
                    <a:cubicBezTo>
                      <a:pt x="23" y="160"/>
                      <a:pt x="36" y="164"/>
                      <a:pt x="51" y="164"/>
                    </a:cubicBezTo>
                    <a:cubicBezTo>
                      <a:pt x="54" y="164"/>
                      <a:pt x="57" y="164"/>
                      <a:pt x="60" y="163"/>
                    </a:cubicBezTo>
                    <a:cubicBezTo>
                      <a:pt x="32" y="122"/>
                      <a:pt x="34" y="90"/>
                      <a:pt x="61"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5" name="Freeform 49"/>
              <p:cNvSpPr>
                <a:spLocks/>
              </p:cNvSpPr>
              <p:nvPr userDrawn="1"/>
            </p:nvSpPr>
            <p:spPr bwMode="auto">
              <a:xfrm>
                <a:off x="5880100" y="5659438"/>
                <a:ext cx="403225" cy="436562"/>
              </a:xfrm>
              <a:custGeom>
                <a:avLst/>
                <a:gdLst>
                  <a:gd name="T0" fmla="*/ 83 w 124"/>
                  <a:gd name="T1" fmla="*/ 41 h 133"/>
                  <a:gd name="T2" fmla="*/ 124 w 124"/>
                  <a:gd name="T3" fmla="*/ 0 h 133"/>
                  <a:gd name="T4" fmla="*/ 123 w 124"/>
                  <a:gd name="T5" fmla="*/ 0 h 133"/>
                  <a:gd name="T6" fmla="*/ 52 w 124"/>
                  <a:gd name="T7" fmla="*/ 32 h 133"/>
                  <a:gd name="T8" fmla="*/ 1 w 124"/>
                  <a:gd name="T9" fmla="*/ 64 h 133"/>
                  <a:gd name="T10" fmla="*/ 0 w 124"/>
                  <a:gd name="T11" fmla="*/ 79 h 133"/>
                  <a:gd name="T12" fmla="*/ 19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8" y="30"/>
                      <a:pt x="120" y="13"/>
                      <a:pt x="124" y="0"/>
                    </a:cubicBezTo>
                    <a:cubicBezTo>
                      <a:pt x="123" y="0"/>
                      <a:pt x="123" y="0"/>
                      <a:pt x="123" y="0"/>
                    </a:cubicBezTo>
                    <a:cubicBezTo>
                      <a:pt x="112" y="23"/>
                      <a:pt x="90" y="27"/>
                      <a:pt x="52" y="32"/>
                    </a:cubicBezTo>
                    <a:cubicBezTo>
                      <a:pt x="29" y="35"/>
                      <a:pt x="12" y="48"/>
                      <a:pt x="1" y="64"/>
                    </a:cubicBezTo>
                    <a:cubicBezTo>
                      <a:pt x="0" y="69"/>
                      <a:pt x="0" y="74"/>
                      <a:pt x="0" y="79"/>
                    </a:cubicBezTo>
                    <a:cubicBezTo>
                      <a:pt x="0" y="99"/>
                      <a:pt x="7" y="118"/>
                      <a:pt x="19" y="133"/>
                    </a:cubicBezTo>
                    <a:cubicBezTo>
                      <a:pt x="18" y="68"/>
                      <a:pt x="52" y="54"/>
                      <a:pt x="83"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grpSp>
    </p:spTree>
    <p:extLst>
      <p:ext uri="{BB962C8B-B14F-4D97-AF65-F5344CB8AC3E}">
        <p14:creationId xmlns:p14="http://schemas.microsoft.com/office/powerpoint/2010/main" val="35535020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 m. bullets">
    <p:spTree>
      <p:nvGrpSpPr>
        <p:cNvPr id="1" name=""/>
        <p:cNvGrpSpPr/>
        <p:nvPr/>
      </p:nvGrpSpPr>
      <p:grpSpPr>
        <a:xfrm>
          <a:off x="0" y="0"/>
          <a:ext cx="0" cy="0"/>
          <a:chOff x="0" y="0"/>
          <a:chExt cx="0" cy="0"/>
        </a:xfrm>
      </p:grpSpPr>
      <p:sp>
        <p:nvSpPr>
          <p:cNvPr id="4" name="Номер слайда 21"/>
          <p:cNvSpPr>
            <a:spLocks noGrp="1"/>
          </p:cNvSpPr>
          <p:nvPr>
            <p:ph type="sldNum" sz="quarter" idx="4"/>
          </p:nvPr>
        </p:nvSpPr>
        <p:spPr>
          <a:xfrm>
            <a:off x="11339887" y="593223"/>
            <a:ext cx="571468" cy="227164"/>
          </a:xfrm>
          <a:prstGeom prst="rect">
            <a:avLst/>
          </a:prstGeom>
          <a:noFill/>
        </p:spPr>
        <p:txBody>
          <a:bodyPr vert="horz" lIns="0" tIns="0" rIns="0" bIns="0" rtlCol="0" anchor="ctr"/>
          <a:lstStyle>
            <a:lvl1pPr algn="r">
              <a:defRPr sz="1000" b="1" i="0">
                <a:solidFill>
                  <a:schemeClr val="tx1">
                    <a:alpha val="70000"/>
                  </a:schemeClr>
                </a:solidFill>
                <a:latin typeface="+mn-lt"/>
                <a:ea typeface="Montserrat Medium" charset="0"/>
                <a:cs typeface="Montserrat Medium" charset="0"/>
              </a:defRPr>
            </a:lvl1pPr>
          </a:lstStyle>
          <a:p>
            <a:fld id="{D8D877B3-D348-4611-9BDB-C5374591D951}" type="slidenum">
              <a:rPr lang="en-US" smtClean="0"/>
              <a:pPr/>
              <a:t>‹#›</a:t>
            </a:fld>
            <a:endParaRPr lang="en-US" dirty="0"/>
          </a:p>
        </p:txBody>
      </p:sp>
      <p:sp>
        <p:nvSpPr>
          <p:cNvPr id="3" name="Title 4"/>
          <p:cNvSpPr>
            <a:spLocks noGrp="1"/>
          </p:cNvSpPr>
          <p:nvPr>
            <p:ph type="title" hasCustomPrompt="1"/>
          </p:nvPr>
        </p:nvSpPr>
        <p:spPr>
          <a:xfrm>
            <a:off x="587374" y="370290"/>
            <a:ext cx="5149879" cy="1474385"/>
          </a:xfrm>
        </p:spPr>
        <p:txBody>
          <a:bodyPr/>
          <a:lstStyle>
            <a:lvl1pPr>
              <a:defRPr sz="3600" baseline="0"/>
            </a:lvl1pPr>
          </a:lstStyle>
          <a:p>
            <a:r>
              <a:rPr lang="en-US"/>
              <a:t>KLIK HER FOR AT ÆNDRE TITEL</a:t>
            </a:r>
            <a:endParaRPr lang="en-US" dirty="0"/>
          </a:p>
        </p:txBody>
      </p:sp>
      <p:sp>
        <p:nvSpPr>
          <p:cNvPr id="5" name="Pladsholder til tekst 10"/>
          <p:cNvSpPr>
            <a:spLocks noGrp="1"/>
          </p:cNvSpPr>
          <p:nvPr>
            <p:ph type="body" sz="quarter" idx="12" hasCustomPrompt="1"/>
          </p:nvPr>
        </p:nvSpPr>
        <p:spPr>
          <a:xfrm>
            <a:off x="587375" y="2065337"/>
            <a:ext cx="10620094" cy="3704284"/>
          </a:xfrm>
        </p:spPr>
        <p:txBody>
          <a:bodyPr/>
          <a:lstStyle>
            <a:lvl1pPr marL="285750" indent="-285750">
              <a:buFontTx/>
              <a:buBlip>
                <a:blip r:embed="rId2"/>
              </a:buBlip>
              <a:defRPr/>
            </a:lvl1pPr>
          </a:lstStyle>
          <a:p>
            <a:pPr lvl="0"/>
            <a:r>
              <a:rPr lang="da-DK"/>
              <a:t>Indsæt bullets</a:t>
            </a:r>
            <a:endParaRPr lang="da-DK" dirty="0"/>
          </a:p>
        </p:txBody>
      </p:sp>
    </p:spTree>
    <p:extLst>
      <p:ext uri="{BB962C8B-B14F-4D97-AF65-F5344CB8AC3E}">
        <p14:creationId xmlns:p14="http://schemas.microsoft.com/office/powerpoint/2010/main" val="2521269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Web + bullet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a:p>
        </p:txBody>
      </p:sp>
      <p:grpSp>
        <p:nvGrpSpPr>
          <p:cNvPr id="30" name="Gruppe 29"/>
          <p:cNvGrpSpPr/>
          <p:nvPr userDrawn="1"/>
        </p:nvGrpSpPr>
        <p:grpSpPr>
          <a:xfrm>
            <a:off x="0" y="657225"/>
            <a:ext cx="405154" cy="1182460"/>
            <a:chOff x="320675" y="2816225"/>
            <a:chExt cx="350838" cy="1023938"/>
          </a:xfrm>
          <a:solidFill>
            <a:schemeClr val="tx1"/>
          </a:solidFill>
        </p:grpSpPr>
        <p:sp>
          <p:nvSpPr>
            <p:cNvPr id="31" name="Freeform 53"/>
            <p:cNvSpPr>
              <a:spLocks/>
            </p:cNvSpPr>
            <p:nvPr userDrawn="1"/>
          </p:nvSpPr>
          <p:spPr bwMode="auto">
            <a:xfrm>
              <a:off x="608013" y="3778250"/>
              <a:ext cx="63500" cy="61913"/>
            </a:xfrm>
            <a:custGeom>
              <a:avLst/>
              <a:gdLst>
                <a:gd name="T0" fmla="*/ 19 w 19"/>
                <a:gd name="T1" fmla="*/ 0 h 19"/>
                <a:gd name="T2" fmla="*/ 19 w 19"/>
                <a:gd name="T3" fmla="*/ 4 h 19"/>
                <a:gd name="T4" fmla="*/ 3 w 19"/>
                <a:gd name="T5" fmla="*/ 19 h 19"/>
                <a:gd name="T6" fmla="*/ 0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2" name="Freeform 54"/>
            <p:cNvSpPr>
              <a:spLocks/>
            </p:cNvSpPr>
            <p:nvPr userDrawn="1"/>
          </p:nvSpPr>
          <p:spPr bwMode="auto">
            <a:xfrm>
              <a:off x="528638" y="3706813"/>
              <a:ext cx="142875" cy="133350"/>
            </a:xfrm>
            <a:custGeom>
              <a:avLst/>
              <a:gdLst>
                <a:gd name="T0" fmla="*/ 43 w 43"/>
                <a:gd name="T1" fmla="*/ 0 h 41"/>
                <a:gd name="T2" fmla="*/ 43 w 43"/>
                <a:gd name="T3" fmla="*/ 4 h 41"/>
                <a:gd name="T4" fmla="*/ 7 w 43"/>
                <a:gd name="T5" fmla="*/ 38 h 41"/>
                <a:gd name="T6" fmla="*/ 3 w 43"/>
                <a:gd name="T7" fmla="*/ 41 h 41"/>
                <a:gd name="T8" fmla="*/ 0 w 43"/>
                <a:gd name="T9" fmla="*/ 41 h 41"/>
                <a:gd name="T10" fmla="*/ 42 w 43"/>
                <a:gd name="T11" fmla="*/ 1 h 41"/>
                <a:gd name="T12" fmla="*/ 43 w 43"/>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3" h="41">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3" name="Freeform 55"/>
            <p:cNvSpPr>
              <a:spLocks/>
            </p:cNvSpPr>
            <p:nvPr userDrawn="1"/>
          </p:nvSpPr>
          <p:spPr bwMode="auto">
            <a:xfrm>
              <a:off x="431800" y="3636963"/>
              <a:ext cx="239713" cy="203200"/>
            </a:xfrm>
            <a:custGeom>
              <a:avLst/>
              <a:gdLst>
                <a:gd name="T0" fmla="*/ 72 w 72"/>
                <a:gd name="T1" fmla="*/ 0 h 62"/>
                <a:gd name="T2" fmla="*/ 72 w 72"/>
                <a:gd name="T3" fmla="*/ 3 h 62"/>
                <a:gd name="T4" fmla="*/ 35 w 72"/>
                <a:gd name="T5" fmla="*/ 37 h 62"/>
                <a:gd name="T6" fmla="*/ 4 w 72"/>
                <a:gd name="T7" fmla="*/ 62 h 62"/>
                <a:gd name="T8" fmla="*/ 0 w 72"/>
                <a:gd name="T9" fmla="*/ 62 h 62"/>
                <a:gd name="T10" fmla="*/ 7 w 72"/>
                <a:gd name="T11" fmla="*/ 58 h 62"/>
                <a:gd name="T12" fmla="*/ 70 w 72"/>
                <a:gd name="T13" fmla="*/ 2 h 62"/>
                <a:gd name="T14" fmla="*/ 72 w 72"/>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4" name="Freeform 56"/>
            <p:cNvSpPr>
              <a:spLocks/>
            </p:cNvSpPr>
            <p:nvPr userDrawn="1"/>
          </p:nvSpPr>
          <p:spPr bwMode="auto">
            <a:xfrm>
              <a:off x="320675" y="3568700"/>
              <a:ext cx="350838" cy="261938"/>
            </a:xfrm>
            <a:custGeom>
              <a:avLst/>
              <a:gdLst>
                <a:gd name="T0" fmla="*/ 105 w 105"/>
                <a:gd name="T1" fmla="*/ 0 h 80"/>
                <a:gd name="T2" fmla="*/ 105 w 105"/>
                <a:gd name="T3" fmla="*/ 3 h 80"/>
                <a:gd name="T4" fmla="*/ 67 w 105"/>
                <a:gd name="T5" fmla="*/ 37 h 80"/>
                <a:gd name="T6" fmla="*/ 0 w 105"/>
                <a:gd name="T7" fmla="*/ 80 h 80"/>
                <a:gd name="T8" fmla="*/ 0 w 105"/>
                <a:gd name="T9" fmla="*/ 77 h 80"/>
                <a:gd name="T10" fmla="*/ 39 w 105"/>
                <a:gd name="T11" fmla="*/ 57 h 80"/>
                <a:gd name="T12" fmla="*/ 102 w 105"/>
                <a:gd name="T13" fmla="*/ 3 h 80"/>
                <a:gd name="T14" fmla="*/ 105 w 105"/>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80">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5" name="Freeform 57"/>
            <p:cNvSpPr>
              <a:spLocks/>
            </p:cNvSpPr>
            <p:nvPr userDrawn="1"/>
          </p:nvSpPr>
          <p:spPr bwMode="auto">
            <a:xfrm>
              <a:off x="320675" y="3506788"/>
              <a:ext cx="350838" cy="249238"/>
            </a:xfrm>
            <a:custGeom>
              <a:avLst/>
              <a:gdLst>
                <a:gd name="T0" fmla="*/ 105 w 105"/>
                <a:gd name="T1" fmla="*/ 0 h 76"/>
                <a:gd name="T2" fmla="*/ 105 w 105"/>
                <a:gd name="T3" fmla="*/ 2 h 76"/>
                <a:gd name="T4" fmla="*/ 67 w 105"/>
                <a:gd name="T5" fmla="*/ 35 h 76"/>
                <a:gd name="T6" fmla="*/ 0 w 105"/>
                <a:gd name="T7" fmla="*/ 76 h 76"/>
                <a:gd name="T8" fmla="*/ 0 w 105"/>
                <a:gd name="T9" fmla="*/ 74 h 76"/>
                <a:gd name="T10" fmla="*/ 39 w 105"/>
                <a:gd name="T11" fmla="*/ 54 h 76"/>
                <a:gd name="T12" fmla="*/ 101 w 105"/>
                <a:gd name="T13" fmla="*/ 2 h 76"/>
                <a:gd name="T14" fmla="*/ 105 w 105"/>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6">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6" name="Freeform 58"/>
            <p:cNvSpPr>
              <a:spLocks/>
            </p:cNvSpPr>
            <p:nvPr userDrawn="1"/>
          </p:nvSpPr>
          <p:spPr bwMode="auto">
            <a:xfrm>
              <a:off x="320675" y="3441700"/>
              <a:ext cx="350838" cy="241300"/>
            </a:xfrm>
            <a:custGeom>
              <a:avLst/>
              <a:gdLst>
                <a:gd name="T0" fmla="*/ 105 w 105"/>
                <a:gd name="T1" fmla="*/ 0 h 74"/>
                <a:gd name="T2" fmla="*/ 105 w 105"/>
                <a:gd name="T3" fmla="*/ 3 h 74"/>
                <a:gd name="T4" fmla="*/ 67 w 105"/>
                <a:gd name="T5" fmla="*/ 34 h 74"/>
                <a:gd name="T6" fmla="*/ 0 w 105"/>
                <a:gd name="T7" fmla="*/ 74 h 74"/>
                <a:gd name="T8" fmla="*/ 0 w 105"/>
                <a:gd name="T9" fmla="*/ 72 h 74"/>
                <a:gd name="T10" fmla="*/ 39 w 105"/>
                <a:gd name="T11" fmla="*/ 52 h 74"/>
                <a:gd name="T12" fmla="*/ 101 w 105"/>
                <a:gd name="T13" fmla="*/ 3 h 74"/>
                <a:gd name="T14" fmla="*/ 105 w 10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4">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7" name="Freeform 59"/>
            <p:cNvSpPr>
              <a:spLocks/>
            </p:cNvSpPr>
            <p:nvPr userDrawn="1"/>
          </p:nvSpPr>
          <p:spPr bwMode="auto">
            <a:xfrm>
              <a:off x="320675" y="3382963"/>
              <a:ext cx="350838" cy="228600"/>
            </a:xfrm>
            <a:custGeom>
              <a:avLst/>
              <a:gdLst>
                <a:gd name="T0" fmla="*/ 105 w 105"/>
                <a:gd name="T1" fmla="*/ 0 h 70"/>
                <a:gd name="T2" fmla="*/ 105 w 105"/>
                <a:gd name="T3" fmla="*/ 2 h 70"/>
                <a:gd name="T4" fmla="*/ 67 w 105"/>
                <a:gd name="T5" fmla="*/ 32 h 70"/>
                <a:gd name="T6" fmla="*/ 0 w 105"/>
                <a:gd name="T7" fmla="*/ 70 h 70"/>
                <a:gd name="T8" fmla="*/ 0 w 105"/>
                <a:gd name="T9" fmla="*/ 68 h 70"/>
                <a:gd name="T10" fmla="*/ 40 w 105"/>
                <a:gd name="T11" fmla="*/ 50 h 70"/>
                <a:gd name="T12" fmla="*/ 102 w 105"/>
                <a:gd name="T13" fmla="*/ 2 h 70"/>
                <a:gd name="T14" fmla="*/ 105 w 10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0">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8" name="Freeform 60"/>
            <p:cNvSpPr>
              <a:spLocks/>
            </p:cNvSpPr>
            <p:nvPr userDrawn="1"/>
          </p:nvSpPr>
          <p:spPr bwMode="auto">
            <a:xfrm>
              <a:off x="320675" y="3324225"/>
              <a:ext cx="350838" cy="219075"/>
            </a:xfrm>
            <a:custGeom>
              <a:avLst/>
              <a:gdLst>
                <a:gd name="T0" fmla="*/ 105 w 105"/>
                <a:gd name="T1" fmla="*/ 0 h 67"/>
                <a:gd name="T2" fmla="*/ 105 w 105"/>
                <a:gd name="T3" fmla="*/ 2 h 67"/>
                <a:gd name="T4" fmla="*/ 68 w 105"/>
                <a:gd name="T5" fmla="*/ 31 h 67"/>
                <a:gd name="T6" fmla="*/ 0 w 105"/>
                <a:gd name="T7" fmla="*/ 67 h 67"/>
                <a:gd name="T8" fmla="*/ 0 w 105"/>
                <a:gd name="T9" fmla="*/ 65 h 67"/>
                <a:gd name="T10" fmla="*/ 41 w 105"/>
                <a:gd name="T11" fmla="*/ 47 h 67"/>
                <a:gd name="T12" fmla="*/ 102 w 105"/>
                <a:gd name="T13" fmla="*/ 2 h 67"/>
                <a:gd name="T14" fmla="*/ 105 w 105"/>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7">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9" name="Freeform 61"/>
            <p:cNvSpPr>
              <a:spLocks/>
            </p:cNvSpPr>
            <p:nvPr userDrawn="1"/>
          </p:nvSpPr>
          <p:spPr bwMode="auto">
            <a:xfrm>
              <a:off x="320675" y="3263900"/>
              <a:ext cx="350838" cy="212725"/>
            </a:xfrm>
            <a:custGeom>
              <a:avLst/>
              <a:gdLst>
                <a:gd name="T0" fmla="*/ 105 w 105"/>
                <a:gd name="T1" fmla="*/ 0 h 65"/>
                <a:gd name="T2" fmla="*/ 105 w 105"/>
                <a:gd name="T3" fmla="*/ 3 h 65"/>
                <a:gd name="T4" fmla="*/ 69 w 105"/>
                <a:gd name="T5" fmla="*/ 29 h 65"/>
                <a:gd name="T6" fmla="*/ 0 w 105"/>
                <a:gd name="T7" fmla="*/ 65 h 65"/>
                <a:gd name="T8" fmla="*/ 0 w 105"/>
                <a:gd name="T9" fmla="*/ 62 h 65"/>
                <a:gd name="T10" fmla="*/ 42 w 105"/>
                <a:gd name="T11" fmla="*/ 45 h 65"/>
                <a:gd name="T12" fmla="*/ 103 w 105"/>
                <a:gd name="T13" fmla="*/ 2 h 65"/>
                <a:gd name="T14" fmla="*/ 105 w 105"/>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0" name="Freeform 62"/>
            <p:cNvSpPr>
              <a:spLocks/>
            </p:cNvSpPr>
            <p:nvPr userDrawn="1"/>
          </p:nvSpPr>
          <p:spPr bwMode="auto">
            <a:xfrm>
              <a:off x="320675" y="3208338"/>
              <a:ext cx="350838" cy="200025"/>
            </a:xfrm>
            <a:custGeom>
              <a:avLst/>
              <a:gdLst>
                <a:gd name="T0" fmla="*/ 105 w 105"/>
                <a:gd name="T1" fmla="*/ 0 h 61"/>
                <a:gd name="T2" fmla="*/ 105 w 105"/>
                <a:gd name="T3" fmla="*/ 3 h 61"/>
                <a:gd name="T4" fmla="*/ 71 w 105"/>
                <a:gd name="T5" fmla="*/ 27 h 61"/>
                <a:gd name="T6" fmla="*/ 0 w 105"/>
                <a:gd name="T7" fmla="*/ 61 h 61"/>
                <a:gd name="T8" fmla="*/ 0 w 105"/>
                <a:gd name="T9" fmla="*/ 59 h 61"/>
                <a:gd name="T10" fmla="*/ 44 w 105"/>
                <a:gd name="T11" fmla="*/ 42 h 61"/>
                <a:gd name="T12" fmla="*/ 104 w 105"/>
                <a:gd name="T13" fmla="*/ 1 h 61"/>
                <a:gd name="T14" fmla="*/ 105 w 10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1">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1" name="Freeform 63"/>
            <p:cNvSpPr>
              <a:spLocks/>
            </p:cNvSpPr>
            <p:nvPr userDrawn="1"/>
          </p:nvSpPr>
          <p:spPr bwMode="auto">
            <a:xfrm>
              <a:off x="320675" y="3155950"/>
              <a:ext cx="350838" cy="190500"/>
            </a:xfrm>
            <a:custGeom>
              <a:avLst/>
              <a:gdLst>
                <a:gd name="T0" fmla="*/ 105 w 105"/>
                <a:gd name="T1" fmla="*/ 0 h 58"/>
                <a:gd name="T2" fmla="*/ 105 w 105"/>
                <a:gd name="T3" fmla="*/ 2 h 58"/>
                <a:gd name="T4" fmla="*/ 72 w 105"/>
                <a:gd name="T5" fmla="*/ 25 h 58"/>
                <a:gd name="T6" fmla="*/ 0 w 105"/>
                <a:gd name="T7" fmla="*/ 58 h 58"/>
                <a:gd name="T8" fmla="*/ 0 w 105"/>
                <a:gd name="T9" fmla="*/ 55 h 58"/>
                <a:gd name="T10" fmla="*/ 46 w 105"/>
                <a:gd name="T11" fmla="*/ 39 h 58"/>
                <a:gd name="T12" fmla="*/ 105 w 10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05" h="58">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2" name="Freeform 64"/>
            <p:cNvSpPr>
              <a:spLocks/>
            </p:cNvSpPr>
            <p:nvPr userDrawn="1"/>
          </p:nvSpPr>
          <p:spPr bwMode="auto">
            <a:xfrm>
              <a:off x="320675" y="3103563"/>
              <a:ext cx="350838" cy="177800"/>
            </a:xfrm>
            <a:custGeom>
              <a:avLst/>
              <a:gdLst>
                <a:gd name="T0" fmla="*/ 105 w 105"/>
                <a:gd name="T1" fmla="*/ 0 h 54"/>
                <a:gd name="T2" fmla="*/ 105 w 105"/>
                <a:gd name="T3" fmla="*/ 2 h 54"/>
                <a:gd name="T4" fmla="*/ 74 w 105"/>
                <a:gd name="T5" fmla="*/ 23 h 54"/>
                <a:gd name="T6" fmla="*/ 0 w 105"/>
                <a:gd name="T7" fmla="*/ 54 h 54"/>
                <a:gd name="T8" fmla="*/ 0 w 105"/>
                <a:gd name="T9" fmla="*/ 52 h 54"/>
                <a:gd name="T10" fmla="*/ 48 w 105"/>
                <a:gd name="T11" fmla="*/ 36 h 54"/>
                <a:gd name="T12" fmla="*/ 105 w 10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5" h="54">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3" name="Freeform 65"/>
            <p:cNvSpPr>
              <a:spLocks/>
            </p:cNvSpPr>
            <p:nvPr userDrawn="1"/>
          </p:nvSpPr>
          <p:spPr bwMode="auto">
            <a:xfrm>
              <a:off x="320675" y="3055938"/>
              <a:ext cx="350838" cy="163513"/>
            </a:xfrm>
            <a:custGeom>
              <a:avLst/>
              <a:gdLst>
                <a:gd name="T0" fmla="*/ 105 w 105"/>
                <a:gd name="T1" fmla="*/ 0 h 50"/>
                <a:gd name="T2" fmla="*/ 105 w 105"/>
                <a:gd name="T3" fmla="*/ 2 h 50"/>
                <a:gd name="T4" fmla="*/ 76 w 105"/>
                <a:gd name="T5" fmla="*/ 20 h 50"/>
                <a:gd name="T6" fmla="*/ 0 w 105"/>
                <a:gd name="T7" fmla="*/ 50 h 50"/>
                <a:gd name="T8" fmla="*/ 0 w 105"/>
                <a:gd name="T9" fmla="*/ 48 h 50"/>
                <a:gd name="T10" fmla="*/ 51 w 105"/>
                <a:gd name="T11" fmla="*/ 33 h 50"/>
                <a:gd name="T12" fmla="*/ 105 w 10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5" h="50">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4" name="Freeform 66"/>
            <p:cNvSpPr>
              <a:spLocks/>
            </p:cNvSpPr>
            <p:nvPr userDrawn="1"/>
          </p:nvSpPr>
          <p:spPr bwMode="auto">
            <a:xfrm>
              <a:off x="320675" y="3003550"/>
              <a:ext cx="350838" cy="152400"/>
            </a:xfrm>
            <a:custGeom>
              <a:avLst/>
              <a:gdLst>
                <a:gd name="T0" fmla="*/ 105 w 105"/>
                <a:gd name="T1" fmla="*/ 0 h 47"/>
                <a:gd name="T2" fmla="*/ 105 w 105"/>
                <a:gd name="T3" fmla="*/ 3 h 47"/>
                <a:gd name="T4" fmla="*/ 79 w 105"/>
                <a:gd name="T5" fmla="*/ 19 h 47"/>
                <a:gd name="T6" fmla="*/ 0 w 105"/>
                <a:gd name="T7" fmla="*/ 47 h 47"/>
                <a:gd name="T8" fmla="*/ 0 w 105"/>
                <a:gd name="T9" fmla="*/ 45 h 47"/>
                <a:gd name="T10" fmla="*/ 53 w 105"/>
                <a:gd name="T11" fmla="*/ 31 h 47"/>
                <a:gd name="T12" fmla="*/ 105 w 105"/>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05" h="47">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5" name="Freeform 67"/>
            <p:cNvSpPr>
              <a:spLocks/>
            </p:cNvSpPr>
            <p:nvPr userDrawn="1"/>
          </p:nvSpPr>
          <p:spPr bwMode="auto">
            <a:xfrm>
              <a:off x="320675" y="2957513"/>
              <a:ext cx="350838" cy="139700"/>
            </a:xfrm>
            <a:custGeom>
              <a:avLst/>
              <a:gdLst>
                <a:gd name="T0" fmla="*/ 105 w 105"/>
                <a:gd name="T1" fmla="*/ 0 h 43"/>
                <a:gd name="T2" fmla="*/ 105 w 105"/>
                <a:gd name="T3" fmla="*/ 2 h 43"/>
                <a:gd name="T4" fmla="*/ 82 w 105"/>
                <a:gd name="T5" fmla="*/ 16 h 43"/>
                <a:gd name="T6" fmla="*/ 0 w 105"/>
                <a:gd name="T7" fmla="*/ 43 h 43"/>
                <a:gd name="T8" fmla="*/ 0 w 105"/>
                <a:gd name="T9" fmla="*/ 40 h 43"/>
                <a:gd name="T10" fmla="*/ 56 w 105"/>
                <a:gd name="T11" fmla="*/ 27 h 43"/>
                <a:gd name="T12" fmla="*/ 105 w 10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05" h="43">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6" name="Freeform 68"/>
            <p:cNvSpPr>
              <a:spLocks/>
            </p:cNvSpPr>
            <p:nvPr userDrawn="1"/>
          </p:nvSpPr>
          <p:spPr bwMode="auto">
            <a:xfrm>
              <a:off x="320675" y="2911475"/>
              <a:ext cx="350838" cy="127000"/>
            </a:xfrm>
            <a:custGeom>
              <a:avLst/>
              <a:gdLst>
                <a:gd name="T0" fmla="*/ 105 w 105"/>
                <a:gd name="T1" fmla="*/ 0 h 39"/>
                <a:gd name="T2" fmla="*/ 105 w 105"/>
                <a:gd name="T3" fmla="*/ 2 h 39"/>
                <a:gd name="T4" fmla="*/ 85 w 105"/>
                <a:gd name="T5" fmla="*/ 13 h 39"/>
                <a:gd name="T6" fmla="*/ 0 w 105"/>
                <a:gd name="T7" fmla="*/ 39 h 39"/>
                <a:gd name="T8" fmla="*/ 0 w 105"/>
                <a:gd name="T9" fmla="*/ 36 h 39"/>
                <a:gd name="T10" fmla="*/ 60 w 105"/>
                <a:gd name="T11" fmla="*/ 24 h 39"/>
                <a:gd name="T12" fmla="*/ 105 w 10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5" h="39">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7" name="Freeform 69"/>
            <p:cNvSpPr>
              <a:spLocks/>
            </p:cNvSpPr>
            <p:nvPr userDrawn="1"/>
          </p:nvSpPr>
          <p:spPr bwMode="auto">
            <a:xfrm>
              <a:off x="320675" y="2865438"/>
              <a:ext cx="350838" cy="114300"/>
            </a:xfrm>
            <a:custGeom>
              <a:avLst/>
              <a:gdLst>
                <a:gd name="T0" fmla="*/ 105 w 105"/>
                <a:gd name="T1" fmla="*/ 0 h 35"/>
                <a:gd name="T2" fmla="*/ 105 w 105"/>
                <a:gd name="T3" fmla="*/ 2 h 35"/>
                <a:gd name="T4" fmla="*/ 88 w 105"/>
                <a:gd name="T5" fmla="*/ 11 h 35"/>
                <a:gd name="T6" fmla="*/ 0 w 105"/>
                <a:gd name="T7" fmla="*/ 34 h 35"/>
                <a:gd name="T8" fmla="*/ 0 w 105"/>
                <a:gd name="T9" fmla="*/ 32 h 35"/>
                <a:gd name="T10" fmla="*/ 63 w 105"/>
                <a:gd name="T11" fmla="*/ 21 h 35"/>
                <a:gd name="T12" fmla="*/ 105 w 10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05" h="3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8" name="Freeform 70"/>
            <p:cNvSpPr>
              <a:spLocks/>
            </p:cNvSpPr>
            <p:nvPr userDrawn="1"/>
          </p:nvSpPr>
          <p:spPr bwMode="auto">
            <a:xfrm>
              <a:off x="320675" y="2819400"/>
              <a:ext cx="350838" cy="107950"/>
            </a:xfrm>
            <a:custGeom>
              <a:avLst/>
              <a:gdLst>
                <a:gd name="T0" fmla="*/ 105 w 105"/>
                <a:gd name="T1" fmla="*/ 0 h 33"/>
                <a:gd name="T2" fmla="*/ 105 w 105"/>
                <a:gd name="T3" fmla="*/ 2 h 33"/>
                <a:gd name="T4" fmla="*/ 91 w 105"/>
                <a:gd name="T5" fmla="*/ 10 h 33"/>
                <a:gd name="T6" fmla="*/ 0 w 105"/>
                <a:gd name="T7" fmla="*/ 30 h 33"/>
                <a:gd name="T8" fmla="*/ 0 w 105"/>
                <a:gd name="T9" fmla="*/ 28 h 33"/>
                <a:gd name="T10" fmla="*/ 3 w 105"/>
                <a:gd name="T11" fmla="*/ 28 h 33"/>
                <a:gd name="T12" fmla="*/ 67 w 105"/>
                <a:gd name="T13" fmla="*/ 19 h 33"/>
                <a:gd name="T14" fmla="*/ 105 w 10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9" name="Freeform 71"/>
            <p:cNvSpPr>
              <a:spLocks/>
            </p:cNvSpPr>
            <p:nvPr userDrawn="1"/>
          </p:nvSpPr>
          <p:spPr bwMode="auto">
            <a:xfrm>
              <a:off x="320675" y="2816225"/>
              <a:ext cx="284163" cy="55563"/>
            </a:xfrm>
            <a:custGeom>
              <a:avLst/>
              <a:gdLst>
                <a:gd name="T0" fmla="*/ 85 w 85"/>
                <a:gd name="T1" fmla="*/ 0 h 17"/>
                <a:gd name="T2" fmla="*/ 0 w 85"/>
                <a:gd name="T3" fmla="*/ 14 h 17"/>
                <a:gd name="T4" fmla="*/ 0 w 85"/>
                <a:gd name="T5" fmla="*/ 11 h 17"/>
                <a:gd name="T6" fmla="*/ 8 w 85"/>
                <a:gd name="T7" fmla="*/ 12 h 17"/>
                <a:gd name="T8" fmla="*/ 71 w 85"/>
                <a:gd name="T9" fmla="*/ 4 h 17"/>
                <a:gd name="T10" fmla="*/ 80 w 85"/>
                <a:gd name="T11" fmla="*/ 0 h 17"/>
                <a:gd name="T12" fmla="*/ 85 w 8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85" h="17">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sp>
        <p:nvSpPr>
          <p:cNvPr id="26" name="Title 4"/>
          <p:cNvSpPr>
            <a:spLocks noGrp="1"/>
          </p:cNvSpPr>
          <p:nvPr>
            <p:ph type="title" hasCustomPrompt="1"/>
          </p:nvPr>
        </p:nvSpPr>
        <p:spPr>
          <a:xfrm>
            <a:off x="587375" y="370764"/>
            <a:ext cx="4516438" cy="1473911"/>
          </a:xfrm>
        </p:spPr>
        <p:txBody>
          <a:bodyPr/>
          <a:lstStyle>
            <a:lvl1pPr>
              <a:defRPr sz="3600"/>
            </a:lvl1pPr>
          </a:lstStyle>
          <a:p>
            <a:r>
              <a:rPr lang="en-US"/>
              <a:t>KLIK HER FOR AT ÆNDRE TITEL</a:t>
            </a:r>
            <a:endParaRPr lang="en-US" dirty="0"/>
          </a:p>
        </p:txBody>
      </p:sp>
      <p:pic>
        <p:nvPicPr>
          <p:cNvPr id="27" name="Billede 2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5670792" y="820387"/>
            <a:ext cx="6943368" cy="5825654"/>
          </a:xfrm>
          <a:prstGeom prst="rect">
            <a:avLst/>
          </a:prstGeom>
        </p:spPr>
      </p:pic>
      <p:sp>
        <p:nvSpPr>
          <p:cNvPr id="28" name="Picture Placeholder 4"/>
          <p:cNvSpPr>
            <a:spLocks noGrp="1"/>
          </p:cNvSpPr>
          <p:nvPr>
            <p:ph type="pic" sz="quarter" idx="11" hasCustomPrompt="1"/>
          </p:nvPr>
        </p:nvSpPr>
        <p:spPr>
          <a:xfrm>
            <a:off x="5953820" y="1240418"/>
            <a:ext cx="6238180" cy="3503032"/>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29" name="Pladsholder til tekst 10"/>
          <p:cNvSpPr>
            <a:spLocks noGrp="1"/>
          </p:cNvSpPr>
          <p:nvPr>
            <p:ph type="body" sz="quarter" idx="12" hasCustomPrompt="1"/>
          </p:nvPr>
        </p:nvSpPr>
        <p:spPr>
          <a:xfrm>
            <a:off x="587375" y="2065337"/>
            <a:ext cx="4516438" cy="3243263"/>
          </a:xfrm>
        </p:spPr>
        <p:txBody>
          <a:bodyPr/>
          <a:lstStyle>
            <a:lvl1pPr marL="285750" indent="-285750">
              <a:buFontTx/>
              <a:buBlip>
                <a:blip r:embed="rId3"/>
              </a:buBlip>
              <a:defRPr/>
            </a:lvl1pPr>
          </a:lstStyle>
          <a:p>
            <a:pPr lvl="0"/>
            <a:r>
              <a:rPr lang="da-DK"/>
              <a:t>Indsæt </a:t>
            </a:r>
            <a:r>
              <a:rPr lang="da-DK" dirty="0" err="1"/>
              <a:t>bullets</a:t>
            </a:r>
            <a:endParaRPr lang="da-DK"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iagram - højre">
    <p:spTree>
      <p:nvGrpSpPr>
        <p:cNvPr id="1" name=""/>
        <p:cNvGrpSpPr/>
        <p:nvPr/>
      </p:nvGrpSpPr>
      <p:grpSpPr>
        <a:xfrm>
          <a:off x="0" y="0"/>
          <a:ext cx="0" cy="0"/>
          <a:chOff x="0" y="0"/>
          <a:chExt cx="0" cy="0"/>
        </a:xfrm>
      </p:grpSpPr>
      <p:sp>
        <p:nvSpPr>
          <p:cNvPr id="5" name="Title 4"/>
          <p:cNvSpPr>
            <a:spLocks noGrp="1"/>
          </p:cNvSpPr>
          <p:nvPr>
            <p:ph type="title" hasCustomPrompt="1"/>
          </p:nvPr>
        </p:nvSpPr>
        <p:spPr>
          <a:xfrm>
            <a:off x="587374" y="367628"/>
            <a:ext cx="4886993" cy="1621619"/>
          </a:xfrm>
        </p:spPr>
        <p:txBody>
          <a:bodyPr/>
          <a:lstStyle>
            <a:lvl1pPr>
              <a:defRPr sz="3600"/>
            </a:lvl1pPr>
          </a:lstStyle>
          <a:p>
            <a:r>
              <a:rPr lang="en-US" dirty="0"/>
              <a:t>KLIK HER FOR AT ÆNDRE TITEL</a:t>
            </a:r>
          </a:p>
        </p:txBody>
      </p:sp>
      <p:sp>
        <p:nvSpPr>
          <p:cNvPr id="11" name="Pladsholder til diagram 10"/>
          <p:cNvSpPr>
            <a:spLocks noGrp="1"/>
          </p:cNvSpPr>
          <p:nvPr>
            <p:ph type="chart" sz="quarter" idx="12"/>
          </p:nvPr>
        </p:nvSpPr>
        <p:spPr>
          <a:xfrm>
            <a:off x="6096000" y="2262579"/>
            <a:ext cx="5524500" cy="3572737"/>
          </a:xfrm>
        </p:spPr>
        <p:txBody>
          <a:bodyPr/>
          <a:lstStyle/>
          <a:p>
            <a:r>
              <a:rPr lang="da-DK"/>
              <a:t>Klik på ikonet for at tilføje et diagram</a:t>
            </a:r>
          </a:p>
        </p:txBody>
      </p:sp>
      <p:sp>
        <p:nvSpPr>
          <p:cNvPr id="13" name="Pladsholder til tekst 12"/>
          <p:cNvSpPr>
            <a:spLocks noGrp="1"/>
          </p:cNvSpPr>
          <p:nvPr>
            <p:ph type="body" sz="quarter" idx="13" hasCustomPrompt="1"/>
          </p:nvPr>
        </p:nvSpPr>
        <p:spPr>
          <a:xfrm>
            <a:off x="587375" y="2262579"/>
            <a:ext cx="4886992" cy="3572737"/>
          </a:xfrm>
        </p:spPr>
        <p:txBody>
          <a:bodyPr>
            <a:normAutofit/>
          </a:bodyPr>
          <a:lstStyle>
            <a:lvl2pPr marL="285750" indent="-285750">
              <a:buFontTx/>
              <a:buBlip>
                <a:blip r:embed="rId2"/>
              </a:buBlip>
              <a:defRPr sz="1600" baseline="0"/>
            </a:lvl2pPr>
          </a:lstStyle>
          <a:p>
            <a:pPr lvl="1"/>
            <a:r>
              <a:rPr lang="da-DK"/>
              <a:t>Indsæt bullets</a:t>
            </a:r>
            <a:endParaRPr lang="da-DK" dirty="0"/>
          </a:p>
        </p:txBody>
      </p:sp>
      <p:sp>
        <p:nvSpPr>
          <p:cNvPr id="6" name="Номер слайда 21"/>
          <p:cNvSpPr>
            <a:spLocks noGrp="1"/>
          </p:cNvSpPr>
          <p:nvPr>
            <p:ph type="sldNum" sz="quarter" idx="4"/>
          </p:nvPr>
        </p:nvSpPr>
        <p:spPr>
          <a:xfrm>
            <a:off x="11339887" y="593223"/>
            <a:ext cx="571468" cy="227164"/>
          </a:xfrm>
          <a:prstGeom prst="rect">
            <a:avLst/>
          </a:prstGeom>
          <a:noFill/>
        </p:spPr>
        <p:txBody>
          <a:bodyPr vert="horz" lIns="0" tIns="0" rIns="0" bIns="0" rtlCol="0" anchor="ctr"/>
          <a:lstStyle>
            <a:lvl1pPr algn="r">
              <a:defRPr sz="1000" b="1" i="0">
                <a:solidFill>
                  <a:schemeClr val="tx1">
                    <a:alpha val="70000"/>
                  </a:schemeClr>
                </a:solidFill>
                <a:latin typeface="+mn-lt"/>
                <a:ea typeface="Montserrat Medium" charset="0"/>
                <a:cs typeface="Montserrat Medium" charset="0"/>
              </a:defRPr>
            </a:lvl1pPr>
          </a:lstStyle>
          <a:p>
            <a:fld id="{D8D877B3-D348-4611-9BDB-C5374591D951}"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 x billede højre + bullets">
    <p:spTree>
      <p:nvGrpSpPr>
        <p:cNvPr id="1" name=""/>
        <p:cNvGrpSpPr/>
        <p:nvPr/>
      </p:nvGrpSpPr>
      <p:grpSpPr>
        <a:xfrm>
          <a:off x="0" y="0"/>
          <a:ext cx="0" cy="0"/>
          <a:chOff x="0" y="0"/>
          <a:chExt cx="0" cy="0"/>
        </a:xfrm>
      </p:grpSpPr>
      <p:sp>
        <p:nvSpPr>
          <p:cNvPr id="6" name="Picture Placeholder 4"/>
          <p:cNvSpPr>
            <a:spLocks noGrp="1"/>
          </p:cNvSpPr>
          <p:nvPr>
            <p:ph type="pic" sz="quarter" idx="11" hasCustomPrompt="1"/>
          </p:nvPr>
        </p:nvSpPr>
        <p:spPr>
          <a:xfrm>
            <a:off x="7438768" y="0"/>
            <a:ext cx="4753232"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a:p>
        </p:txBody>
      </p:sp>
      <p:sp>
        <p:nvSpPr>
          <p:cNvPr id="5" name="Title 4"/>
          <p:cNvSpPr>
            <a:spLocks noGrp="1"/>
          </p:cNvSpPr>
          <p:nvPr>
            <p:ph type="title" hasCustomPrompt="1"/>
          </p:nvPr>
        </p:nvSpPr>
        <p:spPr>
          <a:xfrm>
            <a:off x="587374" y="359273"/>
            <a:ext cx="4490445" cy="1621619"/>
          </a:xfrm>
        </p:spPr>
        <p:txBody>
          <a:bodyPr/>
          <a:lstStyle>
            <a:lvl1pPr>
              <a:defRPr sz="3600"/>
            </a:lvl1pPr>
          </a:lstStyle>
          <a:p>
            <a:r>
              <a:rPr lang="en-US"/>
              <a:t>KLIK HER FOR AT ÆNDRE TITEL</a:t>
            </a:r>
            <a:endParaRPr lang="en-US" dirty="0"/>
          </a:p>
        </p:txBody>
      </p:sp>
      <p:sp>
        <p:nvSpPr>
          <p:cNvPr id="4" name="Pladsholder til tekst 3"/>
          <p:cNvSpPr>
            <a:spLocks noGrp="1"/>
          </p:cNvSpPr>
          <p:nvPr>
            <p:ph type="body" sz="quarter" idx="12" hasCustomPrompt="1"/>
          </p:nvPr>
        </p:nvSpPr>
        <p:spPr>
          <a:xfrm>
            <a:off x="587375" y="2143359"/>
            <a:ext cx="4490445" cy="3752115"/>
          </a:xfrm>
        </p:spPr>
        <p:txBody>
          <a:bodyPr/>
          <a:lstStyle>
            <a:lvl1pPr marL="285750" indent="-285750">
              <a:lnSpc>
                <a:spcPct val="100000"/>
              </a:lnSpc>
              <a:spcBef>
                <a:spcPts val="600"/>
              </a:spcBef>
              <a:buFontTx/>
              <a:buBlip>
                <a:blip r:embed="rId2"/>
              </a:buBlip>
              <a:defRPr sz="1600" baseline="0"/>
            </a:lvl1pPr>
          </a:lstStyle>
          <a:p>
            <a:pPr lvl="0"/>
            <a:r>
              <a:rPr lang="da-DK"/>
              <a:t>Indsæt bullets</a:t>
            </a:r>
            <a:endParaRPr lang="da-DK" dirty="0"/>
          </a:p>
          <a:p>
            <a:pPr lvl="0"/>
            <a:endParaRPr lang="da-DK" dirty="0"/>
          </a:p>
          <a:p>
            <a:pPr lvl="0"/>
            <a:endParaRPr lang="da-DK" dirty="0"/>
          </a:p>
        </p:txBody>
      </p:sp>
    </p:spTree>
    <p:extLst>
      <p:ext uri="{BB962C8B-B14F-4D97-AF65-F5344CB8AC3E}">
        <p14:creationId xmlns:p14="http://schemas.microsoft.com/office/powerpoint/2010/main" val="4986074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1 x billede højre - Blå">
    <p:spTree>
      <p:nvGrpSpPr>
        <p:cNvPr id="1" name=""/>
        <p:cNvGrpSpPr/>
        <p:nvPr/>
      </p:nvGrpSpPr>
      <p:grpSpPr>
        <a:xfrm>
          <a:off x="0" y="0"/>
          <a:ext cx="0" cy="0"/>
          <a:chOff x="0" y="0"/>
          <a:chExt cx="0" cy="0"/>
        </a:xfrm>
      </p:grpSpPr>
      <p:sp>
        <p:nvSpPr>
          <p:cNvPr id="7" name="Rectangle 6"/>
          <p:cNvSpPr/>
          <p:nvPr userDrawn="1"/>
        </p:nvSpPr>
        <p:spPr>
          <a:xfrm>
            <a:off x="0" y="0"/>
            <a:ext cx="7427913"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a:p>
        </p:txBody>
      </p:sp>
      <p:sp>
        <p:nvSpPr>
          <p:cNvPr id="5" name="Picture Placeholder 4"/>
          <p:cNvSpPr>
            <a:spLocks noGrp="1"/>
          </p:cNvSpPr>
          <p:nvPr>
            <p:ph type="pic" sz="quarter" idx="11" hasCustomPrompt="1"/>
          </p:nvPr>
        </p:nvSpPr>
        <p:spPr>
          <a:xfrm>
            <a:off x="7427913" y="0"/>
            <a:ext cx="4764087"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6" name="Title 4"/>
          <p:cNvSpPr>
            <a:spLocks noGrp="1"/>
          </p:cNvSpPr>
          <p:nvPr>
            <p:ph type="title" hasCustomPrompt="1"/>
          </p:nvPr>
        </p:nvSpPr>
        <p:spPr>
          <a:xfrm>
            <a:off x="587374" y="373446"/>
            <a:ext cx="4683125" cy="1471230"/>
          </a:xfrm>
        </p:spPr>
        <p:txBody>
          <a:bodyPr/>
          <a:lstStyle>
            <a:lvl1pPr>
              <a:defRPr sz="3600">
                <a:solidFill>
                  <a:schemeClr val="bg1"/>
                </a:solidFill>
              </a:defRPr>
            </a:lvl1pPr>
          </a:lstStyle>
          <a:p>
            <a:r>
              <a:rPr lang="en-US"/>
              <a:t>KLIK HER FOR AT ÆNDRE TITEL</a:t>
            </a:r>
            <a:endParaRPr lang="en-US" dirty="0"/>
          </a:p>
        </p:txBody>
      </p:sp>
      <p:grpSp>
        <p:nvGrpSpPr>
          <p:cNvPr id="31" name="Gruppe 30"/>
          <p:cNvGrpSpPr/>
          <p:nvPr userDrawn="1"/>
        </p:nvGrpSpPr>
        <p:grpSpPr>
          <a:xfrm>
            <a:off x="5466450" y="6027162"/>
            <a:ext cx="1272706" cy="669100"/>
            <a:chOff x="5387975" y="5659438"/>
            <a:chExt cx="1573213" cy="827087"/>
          </a:xfrm>
          <a:solidFill>
            <a:schemeClr val="bg1"/>
          </a:solidFill>
        </p:grpSpPr>
        <p:grpSp>
          <p:nvGrpSpPr>
            <p:cNvPr id="32" name="Gruppe 31"/>
            <p:cNvGrpSpPr/>
            <p:nvPr userDrawn="1"/>
          </p:nvGrpSpPr>
          <p:grpSpPr>
            <a:xfrm>
              <a:off x="5387975" y="6407150"/>
              <a:ext cx="1573213" cy="79375"/>
              <a:chOff x="5387975" y="6407150"/>
              <a:chExt cx="1573213" cy="79375"/>
            </a:xfrm>
            <a:grpFill/>
          </p:grpSpPr>
          <p:sp>
            <p:nvSpPr>
              <p:cNvPr id="37" name="Freeform 29"/>
              <p:cNvSpPr>
                <a:spLocks noEditPoints="1"/>
              </p:cNvSpPr>
              <p:nvPr userDrawn="1"/>
            </p:nvSpPr>
            <p:spPr bwMode="auto">
              <a:xfrm>
                <a:off x="5387975" y="6407150"/>
                <a:ext cx="71438"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8" name="Freeform 30"/>
              <p:cNvSpPr>
                <a:spLocks noEditPoints="1"/>
              </p:cNvSpPr>
              <p:nvPr userDrawn="1"/>
            </p:nvSpPr>
            <p:spPr bwMode="auto">
              <a:xfrm>
                <a:off x="5484813" y="6407150"/>
                <a:ext cx="73025"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9" name="Freeform 31"/>
              <p:cNvSpPr>
                <a:spLocks/>
              </p:cNvSpPr>
              <p:nvPr userDrawn="1"/>
            </p:nvSpPr>
            <p:spPr bwMode="auto">
              <a:xfrm>
                <a:off x="5586413" y="6407150"/>
                <a:ext cx="52388" cy="7620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0" name="Freeform 32"/>
              <p:cNvSpPr>
                <a:spLocks noEditPoints="1"/>
              </p:cNvSpPr>
              <p:nvPr userDrawn="1"/>
            </p:nvSpPr>
            <p:spPr bwMode="auto">
              <a:xfrm>
                <a:off x="5670550" y="6407150"/>
                <a:ext cx="55563" cy="76200"/>
              </a:xfrm>
              <a:custGeom>
                <a:avLst/>
                <a:gdLst>
                  <a:gd name="T0" fmla="*/ 0 w 17"/>
                  <a:gd name="T1" fmla="*/ 0 h 23"/>
                  <a:gd name="T2" fmla="*/ 0 w 17"/>
                  <a:gd name="T3" fmla="*/ 0 h 23"/>
                  <a:gd name="T4" fmla="*/ 9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9" y="0"/>
                      <a:pt x="9" y="0"/>
                      <a:pt x="9"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0" y="19"/>
                      <a:pt x="11" y="18"/>
                      <a:pt x="11" y="16"/>
                    </a:cubicBezTo>
                    <a:cubicBezTo>
                      <a:pt x="11" y="15"/>
                      <a:pt x="10"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1" name="Freeform 33"/>
              <p:cNvSpPr>
                <a:spLocks noEditPoints="1"/>
              </p:cNvSpPr>
              <p:nvPr userDrawn="1"/>
            </p:nvSpPr>
            <p:spPr bwMode="auto">
              <a:xfrm>
                <a:off x="5759450" y="6407150"/>
                <a:ext cx="58738" cy="79375"/>
              </a:xfrm>
              <a:custGeom>
                <a:avLst/>
                <a:gdLst>
                  <a:gd name="T0" fmla="*/ 0 w 18"/>
                  <a:gd name="T1" fmla="*/ 18 h 24"/>
                  <a:gd name="T2" fmla="*/ 0 w 18"/>
                  <a:gd name="T3" fmla="*/ 12 h 24"/>
                  <a:gd name="T4" fmla="*/ 0 w 18"/>
                  <a:gd name="T5" fmla="*/ 5 h 24"/>
                  <a:gd name="T6" fmla="*/ 9 w 18"/>
                  <a:gd name="T7" fmla="*/ 0 h 24"/>
                  <a:gd name="T8" fmla="*/ 18 w 18"/>
                  <a:gd name="T9" fmla="*/ 5 h 24"/>
                  <a:gd name="T10" fmla="*/ 18 w 18"/>
                  <a:gd name="T11" fmla="*/ 12 h 24"/>
                  <a:gd name="T12" fmla="*/ 18 w 18"/>
                  <a:gd name="T13" fmla="*/ 18 h 24"/>
                  <a:gd name="T14" fmla="*/ 9 w 18"/>
                  <a:gd name="T15" fmla="*/ 24 h 24"/>
                  <a:gd name="T16" fmla="*/ 0 w 18"/>
                  <a:gd name="T17" fmla="*/ 18 h 24"/>
                  <a:gd name="T18" fmla="*/ 12 w 18"/>
                  <a:gd name="T19" fmla="*/ 16 h 24"/>
                  <a:gd name="T20" fmla="*/ 12 w 18"/>
                  <a:gd name="T21" fmla="*/ 12 h 24"/>
                  <a:gd name="T22" fmla="*/ 12 w 18"/>
                  <a:gd name="T23" fmla="*/ 7 h 24"/>
                  <a:gd name="T24" fmla="*/ 9 w 18"/>
                  <a:gd name="T25" fmla="*/ 5 h 24"/>
                  <a:gd name="T26" fmla="*/ 6 w 18"/>
                  <a:gd name="T27" fmla="*/ 7 h 24"/>
                  <a:gd name="T28" fmla="*/ 6 w 18"/>
                  <a:gd name="T29" fmla="*/ 12 h 24"/>
                  <a:gd name="T30" fmla="*/ 6 w 18"/>
                  <a:gd name="T31" fmla="*/ 16 h 24"/>
                  <a:gd name="T32" fmla="*/ 9 w 18"/>
                  <a:gd name="T33" fmla="*/ 18 h 24"/>
                  <a:gd name="T34" fmla="*/ 12 w 18"/>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24">
                    <a:moveTo>
                      <a:pt x="0" y="18"/>
                    </a:moveTo>
                    <a:cubicBezTo>
                      <a:pt x="0" y="16"/>
                      <a:pt x="0" y="15"/>
                      <a:pt x="0" y="12"/>
                    </a:cubicBezTo>
                    <a:cubicBezTo>
                      <a:pt x="0" y="9"/>
                      <a:pt x="0" y="7"/>
                      <a:pt x="0" y="5"/>
                    </a:cubicBezTo>
                    <a:cubicBezTo>
                      <a:pt x="2" y="2"/>
                      <a:pt x="5" y="0"/>
                      <a:pt x="9" y="0"/>
                    </a:cubicBezTo>
                    <a:cubicBezTo>
                      <a:pt x="13" y="0"/>
                      <a:pt x="17" y="2"/>
                      <a:pt x="18" y="5"/>
                    </a:cubicBezTo>
                    <a:cubicBezTo>
                      <a:pt x="18" y="7"/>
                      <a:pt x="18" y="9"/>
                      <a:pt x="18" y="12"/>
                    </a:cubicBezTo>
                    <a:cubicBezTo>
                      <a:pt x="18" y="15"/>
                      <a:pt x="18" y="16"/>
                      <a:pt x="18" y="18"/>
                    </a:cubicBezTo>
                    <a:cubicBezTo>
                      <a:pt x="17" y="22"/>
                      <a:pt x="13" y="24"/>
                      <a:pt x="9" y="24"/>
                    </a:cubicBezTo>
                    <a:cubicBezTo>
                      <a:pt x="5" y="24"/>
                      <a:pt x="2" y="22"/>
                      <a:pt x="0" y="18"/>
                    </a:cubicBezTo>
                    <a:close/>
                    <a:moveTo>
                      <a:pt x="12" y="16"/>
                    </a:moveTo>
                    <a:cubicBezTo>
                      <a:pt x="12" y="16"/>
                      <a:pt x="12" y="14"/>
                      <a:pt x="12" y="12"/>
                    </a:cubicBezTo>
                    <a:cubicBezTo>
                      <a:pt x="12"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2" name="Freeform 34"/>
              <p:cNvSpPr>
                <a:spLocks noEditPoints="1"/>
              </p:cNvSpPr>
              <p:nvPr userDrawn="1"/>
            </p:nvSpPr>
            <p:spPr bwMode="auto">
              <a:xfrm>
                <a:off x="5849938" y="6407150"/>
                <a:ext cx="61913" cy="76200"/>
              </a:xfrm>
              <a:custGeom>
                <a:avLst/>
                <a:gdLst>
                  <a:gd name="T0" fmla="*/ 13 w 19"/>
                  <a:gd name="T1" fmla="*/ 23 h 23"/>
                  <a:gd name="T2" fmla="*/ 12 w 19"/>
                  <a:gd name="T3" fmla="*/ 23 h 23"/>
                  <a:gd name="T4" fmla="*/ 9 w 19"/>
                  <a:gd name="T5" fmla="*/ 15 h 23"/>
                  <a:gd name="T6" fmla="*/ 7 w 19"/>
                  <a:gd name="T7" fmla="*/ 15 h 23"/>
                  <a:gd name="T8" fmla="*/ 6 w 19"/>
                  <a:gd name="T9" fmla="*/ 15 h 23"/>
                  <a:gd name="T10" fmla="*/ 6 w 19"/>
                  <a:gd name="T11" fmla="*/ 23 h 23"/>
                  <a:gd name="T12" fmla="*/ 6 w 19"/>
                  <a:gd name="T13" fmla="*/ 23 h 23"/>
                  <a:gd name="T14" fmla="*/ 1 w 19"/>
                  <a:gd name="T15" fmla="*/ 23 h 23"/>
                  <a:gd name="T16" fmla="*/ 0 w 19"/>
                  <a:gd name="T17" fmla="*/ 23 h 23"/>
                  <a:gd name="T18" fmla="*/ 0 w 19"/>
                  <a:gd name="T19" fmla="*/ 0 h 23"/>
                  <a:gd name="T20" fmla="*/ 1 w 19"/>
                  <a:gd name="T21" fmla="*/ 0 h 23"/>
                  <a:gd name="T22" fmla="*/ 10 w 19"/>
                  <a:gd name="T23" fmla="*/ 0 h 23"/>
                  <a:gd name="T24" fmla="*/ 19 w 19"/>
                  <a:gd name="T25" fmla="*/ 8 h 23"/>
                  <a:gd name="T26" fmla="*/ 15 w 19"/>
                  <a:gd name="T27" fmla="*/ 14 h 23"/>
                  <a:gd name="T28" fmla="*/ 19 w 19"/>
                  <a:gd name="T29" fmla="*/ 23 h 23"/>
                  <a:gd name="T30" fmla="*/ 19 w 19"/>
                  <a:gd name="T31" fmla="*/ 23 h 23"/>
                  <a:gd name="T32" fmla="*/ 13 w 19"/>
                  <a:gd name="T33" fmla="*/ 23 h 23"/>
                  <a:gd name="T34" fmla="*/ 13 w 19"/>
                  <a:gd name="T35" fmla="*/ 8 h 23"/>
                  <a:gd name="T36" fmla="*/ 10 w 19"/>
                  <a:gd name="T37" fmla="*/ 5 h 23"/>
                  <a:gd name="T38" fmla="*/ 7 w 19"/>
                  <a:gd name="T39" fmla="*/ 5 h 23"/>
                  <a:gd name="T40" fmla="*/ 6 w 19"/>
                  <a:gd name="T41" fmla="*/ 5 h 23"/>
                  <a:gd name="T42" fmla="*/ 6 w 19"/>
                  <a:gd name="T43" fmla="*/ 10 h 23"/>
                  <a:gd name="T44" fmla="*/ 7 w 19"/>
                  <a:gd name="T45" fmla="*/ 10 h 23"/>
                  <a:gd name="T46" fmla="*/ 10 w 19"/>
                  <a:gd name="T47" fmla="*/ 10 h 23"/>
                  <a:gd name="T48" fmla="*/ 13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3" y="23"/>
                    </a:moveTo>
                    <a:cubicBezTo>
                      <a:pt x="13" y="23"/>
                      <a:pt x="12" y="23"/>
                      <a:pt x="12" y="23"/>
                    </a:cubicBezTo>
                    <a:cubicBezTo>
                      <a:pt x="9" y="15"/>
                      <a:pt x="9" y="15"/>
                      <a:pt x="9" y="15"/>
                    </a:cubicBezTo>
                    <a:cubicBezTo>
                      <a:pt x="7" y="15"/>
                      <a:pt x="7" y="15"/>
                      <a:pt x="7" y="15"/>
                    </a:cubicBezTo>
                    <a:cubicBezTo>
                      <a:pt x="7" y="15"/>
                      <a:pt x="6" y="15"/>
                      <a:pt x="6" y="15"/>
                    </a:cubicBezTo>
                    <a:cubicBezTo>
                      <a:pt x="6" y="23"/>
                      <a:pt x="6" y="23"/>
                      <a:pt x="6" y="23"/>
                    </a:cubicBezTo>
                    <a:cubicBezTo>
                      <a:pt x="6" y="23"/>
                      <a:pt x="6" y="23"/>
                      <a:pt x="6" y="23"/>
                    </a:cubicBezTo>
                    <a:cubicBezTo>
                      <a:pt x="1" y="23"/>
                      <a:pt x="1" y="23"/>
                      <a:pt x="1" y="23"/>
                    </a:cubicBezTo>
                    <a:cubicBezTo>
                      <a:pt x="1" y="23"/>
                      <a:pt x="0" y="23"/>
                      <a:pt x="0" y="23"/>
                    </a:cubicBezTo>
                    <a:cubicBezTo>
                      <a:pt x="0" y="0"/>
                      <a:pt x="0" y="0"/>
                      <a:pt x="0" y="0"/>
                    </a:cubicBezTo>
                    <a:cubicBezTo>
                      <a:pt x="0" y="0"/>
                      <a:pt x="1" y="0"/>
                      <a:pt x="1" y="0"/>
                    </a:cubicBezTo>
                    <a:cubicBezTo>
                      <a:pt x="10" y="0"/>
                      <a:pt x="10" y="0"/>
                      <a:pt x="10" y="0"/>
                    </a:cubicBezTo>
                    <a:cubicBezTo>
                      <a:pt x="16" y="0"/>
                      <a:pt x="19" y="3"/>
                      <a:pt x="19" y="8"/>
                    </a:cubicBezTo>
                    <a:cubicBezTo>
                      <a:pt x="19" y="10"/>
                      <a:pt x="17" y="13"/>
                      <a:pt x="15" y="14"/>
                    </a:cubicBezTo>
                    <a:cubicBezTo>
                      <a:pt x="19" y="23"/>
                      <a:pt x="19" y="23"/>
                      <a:pt x="19" y="23"/>
                    </a:cubicBezTo>
                    <a:cubicBezTo>
                      <a:pt x="19" y="23"/>
                      <a:pt x="19" y="23"/>
                      <a:pt x="19" y="23"/>
                    </a:cubicBezTo>
                    <a:lnTo>
                      <a:pt x="13" y="23"/>
                    </a:lnTo>
                    <a:close/>
                    <a:moveTo>
                      <a:pt x="13" y="8"/>
                    </a:moveTo>
                    <a:cubicBezTo>
                      <a:pt x="13" y="6"/>
                      <a:pt x="12" y="5"/>
                      <a:pt x="10" y="5"/>
                    </a:cubicBezTo>
                    <a:cubicBezTo>
                      <a:pt x="7" y="5"/>
                      <a:pt x="7" y="5"/>
                      <a:pt x="7" y="5"/>
                    </a:cubicBezTo>
                    <a:cubicBezTo>
                      <a:pt x="7" y="5"/>
                      <a:pt x="6" y="5"/>
                      <a:pt x="6" y="5"/>
                    </a:cubicBezTo>
                    <a:cubicBezTo>
                      <a:pt x="6" y="10"/>
                      <a:pt x="6" y="10"/>
                      <a:pt x="6" y="10"/>
                    </a:cubicBezTo>
                    <a:cubicBezTo>
                      <a:pt x="6" y="10"/>
                      <a:pt x="7" y="10"/>
                      <a:pt x="7" y="10"/>
                    </a:cubicBezTo>
                    <a:cubicBezTo>
                      <a:pt x="10" y="10"/>
                      <a:pt x="10" y="10"/>
                      <a:pt x="10" y="10"/>
                    </a:cubicBezTo>
                    <a:cubicBezTo>
                      <a:pt x="12" y="10"/>
                      <a:pt x="13" y="9"/>
                      <a:pt x="13"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3" name="Freeform 35"/>
              <p:cNvSpPr>
                <a:spLocks/>
              </p:cNvSpPr>
              <p:nvPr userDrawn="1"/>
            </p:nvSpPr>
            <p:spPr bwMode="auto">
              <a:xfrm>
                <a:off x="5942013" y="6407150"/>
                <a:ext cx="61913" cy="79375"/>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9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6"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8" y="10"/>
                      <a:pt x="19" y="10"/>
                      <a:pt x="19" y="11"/>
                    </a:cubicBezTo>
                    <a:cubicBezTo>
                      <a:pt x="19" y="12"/>
                      <a:pt x="19" y="12"/>
                      <a:pt x="19" y="12"/>
                    </a:cubicBezTo>
                    <a:cubicBezTo>
                      <a:pt x="19" y="15"/>
                      <a:pt x="18" y="16"/>
                      <a:pt x="18" y="18"/>
                    </a:cubicBezTo>
                    <a:cubicBezTo>
                      <a:pt x="17" y="22"/>
                      <a:pt x="14" y="24"/>
                      <a:pt x="9" y="24"/>
                    </a:cubicBezTo>
                    <a:cubicBezTo>
                      <a:pt x="5" y="24"/>
                      <a:pt x="2" y="22"/>
                      <a:pt x="1" y="18"/>
                    </a:cubicBezTo>
                    <a:cubicBezTo>
                      <a:pt x="0" y="16"/>
                      <a:pt x="0" y="15"/>
                      <a:pt x="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4" name="Freeform 36"/>
              <p:cNvSpPr>
                <a:spLocks/>
              </p:cNvSpPr>
              <p:nvPr userDrawn="1"/>
            </p:nvSpPr>
            <p:spPr bwMode="auto">
              <a:xfrm>
                <a:off x="6081713" y="6407150"/>
                <a:ext cx="61913" cy="79375"/>
              </a:xfrm>
              <a:custGeom>
                <a:avLst/>
                <a:gdLst>
                  <a:gd name="T0" fmla="*/ 0 w 19"/>
                  <a:gd name="T1" fmla="*/ 14 h 24"/>
                  <a:gd name="T2" fmla="*/ 0 w 19"/>
                  <a:gd name="T3" fmla="*/ 0 h 24"/>
                  <a:gd name="T4" fmla="*/ 1 w 19"/>
                  <a:gd name="T5" fmla="*/ 0 h 24"/>
                  <a:gd name="T6" fmla="*/ 6 w 19"/>
                  <a:gd name="T7" fmla="*/ 0 h 24"/>
                  <a:gd name="T8" fmla="*/ 6 w 19"/>
                  <a:gd name="T9" fmla="*/ 0 h 24"/>
                  <a:gd name="T10" fmla="*/ 6 w 19"/>
                  <a:gd name="T11" fmla="*/ 15 h 24"/>
                  <a:gd name="T12" fmla="*/ 10 w 19"/>
                  <a:gd name="T13" fmla="*/ 18 h 24"/>
                  <a:gd name="T14" fmla="*/ 13 w 19"/>
                  <a:gd name="T15" fmla="*/ 15 h 24"/>
                  <a:gd name="T16" fmla="*/ 13 w 19"/>
                  <a:gd name="T17" fmla="*/ 0 h 24"/>
                  <a:gd name="T18" fmla="*/ 13 w 19"/>
                  <a:gd name="T19" fmla="*/ 0 h 24"/>
                  <a:gd name="T20" fmla="*/ 19 w 19"/>
                  <a:gd name="T21" fmla="*/ 0 h 24"/>
                  <a:gd name="T22" fmla="*/ 19 w 19"/>
                  <a:gd name="T23" fmla="*/ 0 h 24"/>
                  <a:gd name="T24" fmla="*/ 19 w 19"/>
                  <a:gd name="T25" fmla="*/ 14 h 24"/>
                  <a:gd name="T26" fmla="*/ 10 w 19"/>
                  <a:gd name="T27" fmla="*/ 24 h 24"/>
                  <a:gd name="T28" fmla="*/ 0 w 19"/>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 h="24">
                    <a:moveTo>
                      <a:pt x="0" y="14"/>
                    </a:moveTo>
                    <a:cubicBezTo>
                      <a:pt x="0" y="0"/>
                      <a:pt x="0" y="0"/>
                      <a:pt x="0" y="0"/>
                    </a:cubicBezTo>
                    <a:cubicBezTo>
                      <a:pt x="0" y="0"/>
                      <a:pt x="1" y="0"/>
                      <a:pt x="1" y="0"/>
                    </a:cubicBezTo>
                    <a:cubicBezTo>
                      <a:pt x="6" y="0"/>
                      <a:pt x="6" y="0"/>
                      <a:pt x="6" y="0"/>
                    </a:cubicBezTo>
                    <a:cubicBezTo>
                      <a:pt x="6" y="0"/>
                      <a:pt x="6" y="0"/>
                      <a:pt x="6" y="0"/>
                    </a:cubicBezTo>
                    <a:cubicBezTo>
                      <a:pt x="6" y="15"/>
                      <a:pt x="6" y="15"/>
                      <a:pt x="6" y="15"/>
                    </a:cubicBezTo>
                    <a:cubicBezTo>
                      <a:pt x="6" y="17"/>
                      <a:pt x="8" y="18"/>
                      <a:pt x="10" y="18"/>
                    </a:cubicBezTo>
                    <a:cubicBezTo>
                      <a:pt x="12" y="18"/>
                      <a:pt x="13" y="17"/>
                      <a:pt x="13" y="15"/>
                    </a:cubicBezTo>
                    <a:cubicBezTo>
                      <a:pt x="13" y="0"/>
                      <a:pt x="13" y="0"/>
                      <a:pt x="13" y="0"/>
                    </a:cubicBezTo>
                    <a:cubicBezTo>
                      <a:pt x="13" y="0"/>
                      <a:pt x="13" y="0"/>
                      <a:pt x="13" y="0"/>
                    </a:cubicBezTo>
                    <a:cubicBezTo>
                      <a:pt x="19" y="0"/>
                      <a:pt x="19" y="0"/>
                      <a:pt x="19" y="0"/>
                    </a:cubicBezTo>
                    <a:cubicBezTo>
                      <a:pt x="19" y="0"/>
                      <a:pt x="19" y="0"/>
                      <a:pt x="19" y="0"/>
                    </a:cubicBezTo>
                    <a:cubicBezTo>
                      <a:pt x="19" y="14"/>
                      <a:pt x="19" y="14"/>
                      <a:pt x="19" y="14"/>
                    </a:cubicBezTo>
                    <a:cubicBezTo>
                      <a:pt x="19" y="20"/>
                      <a:pt x="15" y="24"/>
                      <a:pt x="10" y="24"/>
                    </a:cubicBezTo>
                    <a:cubicBezTo>
                      <a:pt x="4" y="24"/>
                      <a:pt x="0" y="20"/>
                      <a:pt x="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5" name="Freeform 37"/>
              <p:cNvSpPr>
                <a:spLocks/>
              </p:cNvSpPr>
              <p:nvPr userDrawn="1"/>
            </p:nvSpPr>
            <p:spPr bwMode="auto">
              <a:xfrm>
                <a:off x="6175375" y="6407150"/>
                <a:ext cx="61913" cy="7620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8 w 19"/>
                  <a:gd name="T17" fmla="*/ 0 h 23"/>
                  <a:gd name="T18" fmla="*/ 19 w 19"/>
                  <a:gd name="T19" fmla="*/ 0 h 23"/>
                  <a:gd name="T20" fmla="*/ 19 w 19"/>
                  <a:gd name="T21" fmla="*/ 23 h 23"/>
                  <a:gd name="T22" fmla="*/ 18 w 19"/>
                  <a:gd name="T23" fmla="*/ 23 h 23"/>
                  <a:gd name="T24" fmla="*/ 13 w 19"/>
                  <a:gd name="T25" fmla="*/ 23 h 23"/>
                  <a:gd name="T26" fmla="*/ 13 w 19"/>
                  <a:gd name="T27" fmla="*/ 23 h 23"/>
                  <a:gd name="T28" fmla="*/ 6 w 19"/>
                  <a:gd name="T29" fmla="*/ 10 h 23"/>
                  <a:gd name="T30" fmla="*/ 6 w 19"/>
                  <a:gd name="T31" fmla="*/ 10 h 23"/>
                  <a:gd name="T32" fmla="*/ 6 w 19"/>
                  <a:gd name="T33" fmla="*/ 23 h 23"/>
                  <a:gd name="T34" fmla="*/ 5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0"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3" y="0"/>
                      <a:pt x="14" y="0"/>
                    </a:cubicBezTo>
                    <a:cubicBezTo>
                      <a:pt x="18" y="0"/>
                      <a:pt x="18" y="0"/>
                      <a:pt x="18" y="0"/>
                    </a:cubicBezTo>
                    <a:cubicBezTo>
                      <a:pt x="19" y="0"/>
                      <a:pt x="19" y="0"/>
                      <a:pt x="19" y="0"/>
                    </a:cubicBezTo>
                    <a:cubicBezTo>
                      <a:pt x="19" y="23"/>
                      <a:pt x="19" y="23"/>
                      <a:pt x="19" y="23"/>
                    </a:cubicBezTo>
                    <a:cubicBezTo>
                      <a:pt x="19" y="23"/>
                      <a:pt x="19" y="23"/>
                      <a:pt x="18" y="23"/>
                    </a:cubicBezTo>
                    <a:cubicBezTo>
                      <a:pt x="13" y="23"/>
                      <a:pt x="13" y="23"/>
                      <a:pt x="13"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5" y="23"/>
                    </a:cubicBezTo>
                    <a:cubicBezTo>
                      <a:pt x="1" y="23"/>
                      <a:pt x="1" y="23"/>
                      <a:pt x="1"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6" name="Freeform 38"/>
              <p:cNvSpPr>
                <a:spLocks/>
              </p:cNvSpPr>
              <p:nvPr userDrawn="1"/>
            </p:nvSpPr>
            <p:spPr bwMode="auto">
              <a:xfrm>
                <a:off x="6270625"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7" name="Freeform 39"/>
              <p:cNvSpPr>
                <a:spLocks/>
              </p:cNvSpPr>
              <p:nvPr userDrawn="1"/>
            </p:nvSpPr>
            <p:spPr bwMode="auto">
              <a:xfrm>
                <a:off x="6319838" y="6407150"/>
                <a:ext cx="68263" cy="7620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6"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3" y="23"/>
                      <a:pt x="13" y="23"/>
                    </a:cubicBezTo>
                    <a:lnTo>
                      <a:pt x="8"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8" name="Freeform 40"/>
              <p:cNvSpPr>
                <a:spLocks/>
              </p:cNvSpPr>
              <p:nvPr userDrawn="1"/>
            </p:nvSpPr>
            <p:spPr bwMode="auto">
              <a:xfrm>
                <a:off x="6416675" y="6407150"/>
                <a:ext cx="52388" cy="7620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9" name="Freeform 41"/>
              <p:cNvSpPr>
                <a:spLocks noEditPoints="1"/>
              </p:cNvSpPr>
              <p:nvPr userDrawn="1"/>
            </p:nvSpPr>
            <p:spPr bwMode="auto">
              <a:xfrm>
                <a:off x="6502400" y="6407150"/>
                <a:ext cx="58738" cy="76200"/>
              </a:xfrm>
              <a:custGeom>
                <a:avLst/>
                <a:gdLst>
                  <a:gd name="T0" fmla="*/ 12 w 18"/>
                  <a:gd name="T1" fmla="*/ 23 h 23"/>
                  <a:gd name="T2" fmla="*/ 12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10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5"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0" name="Freeform 42"/>
              <p:cNvSpPr>
                <a:spLocks/>
              </p:cNvSpPr>
              <p:nvPr userDrawn="1"/>
            </p:nvSpPr>
            <p:spPr bwMode="auto">
              <a:xfrm>
                <a:off x="6589713" y="6407150"/>
                <a:ext cx="61913" cy="79375"/>
              </a:xfrm>
              <a:custGeom>
                <a:avLst/>
                <a:gdLst>
                  <a:gd name="T0" fmla="*/ 0 w 19"/>
                  <a:gd name="T1" fmla="*/ 20 h 24"/>
                  <a:gd name="T2" fmla="*/ 0 w 19"/>
                  <a:gd name="T3" fmla="*/ 20 h 24"/>
                  <a:gd name="T4" fmla="*/ 3 w 19"/>
                  <a:gd name="T5" fmla="*/ 16 h 24"/>
                  <a:gd name="T6" fmla="*/ 3 w 19"/>
                  <a:gd name="T7" fmla="*/ 16 h 24"/>
                  <a:gd name="T8" fmla="*/ 9 w 19"/>
                  <a:gd name="T9" fmla="*/ 19 h 24"/>
                  <a:gd name="T10" fmla="*/ 13 w 19"/>
                  <a:gd name="T11" fmla="*/ 16 h 24"/>
                  <a:gd name="T12" fmla="*/ 10 w 19"/>
                  <a:gd name="T13" fmla="*/ 14 h 24"/>
                  <a:gd name="T14" fmla="*/ 8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9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3" y="16"/>
                    </a:cubicBezTo>
                    <a:cubicBezTo>
                      <a:pt x="5" y="17"/>
                      <a:pt x="7" y="19"/>
                      <a:pt x="9" y="19"/>
                    </a:cubicBezTo>
                    <a:cubicBezTo>
                      <a:pt x="11" y="19"/>
                      <a:pt x="13" y="18"/>
                      <a:pt x="13" y="16"/>
                    </a:cubicBezTo>
                    <a:cubicBezTo>
                      <a:pt x="13" y="15"/>
                      <a:pt x="12" y="15"/>
                      <a:pt x="10" y="14"/>
                    </a:cubicBezTo>
                    <a:cubicBezTo>
                      <a:pt x="8" y="14"/>
                      <a:pt x="8" y="14"/>
                      <a:pt x="8" y="14"/>
                    </a:cubicBezTo>
                    <a:cubicBezTo>
                      <a:pt x="3"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9" y="5"/>
                    </a:cubicBezTo>
                    <a:cubicBezTo>
                      <a:pt x="8" y="5"/>
                      <a:pt x="7" y="6"/>
                      <a:pt x="7" y="7"/>
                    </a:cubicBezTo>
                    <a:cubicBezTo>
                      <a:pt x="7" y="8"/>
                      <a:pt x="8" y="8"/>
                      <a:pt x="10" y="9"/>
                    </a:cubicBezTo>
                    <a:cubicBezTo>
                      <a:pt x="11" y="9"/>
                      <a:pt x="11" y="9"/>
                      <a:pt x="11" y="9"/>
                    </a:cubicBezTo>
                    <a:cubicBezTo>
                      <a:pt x="16" y="10"/>
                      <a:pt x="19" y="12"/>
                      <a:pt x="19" y="16"/>
                    </a:cubicBezTo>
                    <a:cubicBezTo>
                      <a:pt x="19" y="21"/>
                      <a:pt x="15" y="24"/>
                      <a:pt x="9" y="24"/>
                    </a:cubicBezTo>
                    <a:cubicBezTo>
                      <a:pt x="6" y="24"/>
                      <a:pt x="2" y="22"/>
                      <a:pt x="0"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1" name="Freeform 43"/>
              <p:cNvSpPr>
                <a:spLocks/>
              </p:cNvSpPr>
              <p:nvPr userDrawn="1"/>
            </p:nvSpPr>
            <p:spPr bwMode="auto">
              <a:xfrm>
                <a:off x="6681788"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2" name="Freeform 44"/>
              <p:cNvSpPr>
                <a:spLocks/>
              </p:cNvSpPr>
              <p:nvPr userDrawn="1"/>
            </p:nvSpPr>
            <p:spPr bwMode="auto">
              <a:xfrm>
                <a:off x="6729413" y="6407150"/>
                <a:ext cx="61913" cy="76200"/>
              </a:xfrm>
              <a:custGeom>
                <a:avLst/>
                <a:gdLst>
                  <a:gd name="T0" fmla="*/ 7 w 19"/>
                  <a:gd name="T1" fmla="*/ 23 h 23"/>
                  <a:gd name="T2" fmla="*/ 7 w 19"/>
                  <a:gd name="T3" fmla="*/ 23 h 23"/>
                  <a:gd name="T4" fmla="*/ 7 w 19"/>
                  <a:gd name="T5" fmla="*/ 23 h 23"/>
                  <a:gd name="T6" fmla="*/ 7 w 19"/>
                  <a:gd name="T7" fmla="*/ 23 h 23"/>
                  <a:gd name="T8" fmla="*/ 7 w 19"/>
                  <a:gd name="T9" fmla="*/ 23 h 23"/>
                  <a:gd name="T10" fmla="*/ 7 w 19"/>
                  <a:gd name="T11" fmla="*/ 6 h 23"/>
                  <a:gd name="T12" fmla="*/ 6 w 19"/>
                  <a:gd name="T13" fmla="*/ 5 h 23"/>
                  <a:gd name="T14" fmla="*/ 6 w 19"/>
                  <a:gd name="T15" fmla="*/ 5 h 23"/>
                  <a:gd name="T16" fmla="*/ 1 w 19"/>
                  <a:gd name="T17" fmla="*/ 5 h 23"/>
                  <a:gd name="T18" fmla="*/ 1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1 w 19"/>
                  <a:gd name="T31" fmla="*/ 0 h 23"/>
                  <a:gd name="T32" fmla="*/ 1 w 19"/>
                  <a:gd name="T33" fmla="*/ 0 h 23"/>
                  <a:gd name="T34" fmla="*/ 18 w 19"/>
                  <a:gd name="T35" fmla="*/ 0 h 23"/>
                  <a:gd name="T36" fmla="*/ 19 w 19"/>
                  <a:gd name="T37" fmla="*/ 0 h 23"/>
                  <a:gd name="T38" fmla="*/ 19 w 19"/>
                  <a:gd name="T39" fmla="*/ 0 h 23"/>
                  <a:gd name="T40" fmla="*/ 19 w 19"/>
                  <a:gd name="T41" fmla="*/ 0 h 23"/>
                  <a:gd name="T42" fmla="*/ 19 w 19"/>
                  <a:gd name="T43" fmla="*/ 5 h 23"/>
                  <a:gd name="T44" fmla="*/ 19 w 19"/>
                  <a:gd name="T45" fmla="*/ 5 h 23"/>
                  <a:gd name="T46" fmla="*/ 19 w 19"/>
                  <a:gd name="T47" fmla="*/ 5 h 23"/>
                  <a:gd name="T48" fmla="*/ 18 w 19"/>
                  <a:gd name="T49" fmla="*/ 5 h 23"/>
                  <a:gd name="T50" fmla="*/ 13 w 19"/>
                  <a:gd name="T51" fmla="*/ 5 h 23"/>
                  <a:gd name="T52" fmla="*/ 13 w 19"/>
                  <a:gd name="T53" fmla="*/ 5 h 23"/>
                  <a:gd name="T54" fmla="*/ 13 w 19"/>
                  <a:gd name="T55" fmla="*/ 6 h 23"/>
                  <a:gd name="T56" fmla="*/ 13 w 19"/>
                  <a:gd name="T57" fmla="*/ 6 h 23"/>
                  <a:gd name="T58" fmla="*/ 13 w 19"/>
                  <a:gd name="T59" fmla="*/ 23 h 23"/>
                  <a:gd name="T60" fmla="*/ 13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7" y="23"/>
                    </a:cubicBezTo>
                    <a:cubicBezTo>
                      <a:pt x="7" y="23"/>
                      <a:pt x="7" y="23"/>
                      <a:pt x="7" y="23"/>
                    </a:cubicBezTo>
                    <a:cubicBezTo>
                      <a:pt x="7" y="23"/>
                      <a:pt x="7" y="23"/>
                      <a:pt x="7" y="23"/>
                    </a:cubicBezTo>
                    <a:cubicBezTo>
                      <a:pt x="7" y="6"/>
                      <a:pt x="7" y="6"/>
                      <a:pt x="7" y="6"/>
                    </a:cubicBezTo>
                    <a:cubicBezTo>
                      <a:pt x="7" y="6"/>
                      <a:pt x="7" y="5"/>
                      <a:pt x="6" y="5"/>
                    </a:cubicBezTo>
                    <a:cubicBezTo>
                      <a:pt x="6" y="5"/>
                      <a:pt x="6" y="5"/>
                      <a:pt x="6" y="5"/>
                    </a:cubicBezTo>
                    <a:cubicBezTo>
                      <a:pt x="1" y="5"/>
                      <a:pt x="1" y="5"/>
                      <a:pt x="1" y="5"/>
                    </a:cubicBezTo>
                    <a:cubicBezTo>
                      <a:pt x="1" y="5"/>
                      <a:pt x="1" y="5"/>
                      <a:pt x="1" y="5"/>
                    </a:cubicBezTo>
                    <a:cubicBezTo>
                      <a:pt x="1" y="5"/>
                      <a:pt x="1" y="5"/>
                      <a:pt x="0" y="5"/>
                    </a:cubicBezTo>
                    <a:cubicBezTo>
                      <a:pt x="0" y="5"/>
                      <a:pt x="0" y="5"/>
                      <a:pt x="0" y="5"/>
                    </a:cubicBezTo>
                    <a:cubicBezTo>
                      <a:pt x="0" y="5"/>
                      <a:pt x="0" y="5"/>
                      <a:pt x="0" y="5"/>
                    </a:cubicBezTo>
                    <a:cubicBezTo>
                      <a:pt x="0" y="5"/>
                      <a:pt x="0" y="5"/>
                      <a:pt x="0" y="5"/>
                    </a:cubicBezTo>
                    <a:cubicBezTo>
                      <a:pt x="0" y="0"/>
                      <a:pt x="0" y="0"/>
                      <a:pt x="0" y="0"/>
                    </a:cubicBezTo>
                    <a:cubicBezTo>
                      <a:pt x="0" y="0"/>
                      <a:pt x="0" y="0"/>
                      <a:pt x="1" y="0"/>
                    </a:cubicBezTo>
                    <a:cubicBezTo>
                      <a:pt x="1" y="0"/>
                      <a:pt x="1" y="0"/>
                      <a:pt x="1" y="0"/>
                    </a:cubicBezTo>
                    <a:cubicBezTo>
                      <a:pt x="18" y="0"/>
                      <a:pt x="18" y="0"/>
                      <a:pt x="18" y="0"/>
                    </a:cubicBezTo>
                    <a:cubicBezTo>
                      <a:pt x="19" y="0"/>
                      <a:pt x="19" y="0"/>
                      <a:pt x="19" y="0"/>
                    </a:cubicBezTo>
                    <a:cubicBezTo>
                      <a:pt x="19" y="0"/>
                      <a:pt x="19" y="0"/>
                      <a:pt x="19" y="0"/>
                    </a:cubicBezTo>
                    <a:cubicBezTo>
                      <a:pt x="19" y="0"/>
                      <a:pt x="19" y="0"/>
                      <a:pt x="19" y="0"/>
                    </a:cubicBezTo>
                    <a:cubicBezTo>
                      <a:pt x="19" y="5"/>
                      <a:pt x="19" y="5"/>
                      <a:pt x="19" y="5"/>
                    </a:cubicBezTo>
                    <a:cubicBezTo>
                      <a:pt x="19" y="5"/>
                      <a:pt x="19" y="5"/>
                      <a:pt x="19" y="5"/>
                    </a:cubicBezTo>
                    <a:cubicBezTo>
                      <a:pt x="19" y="5"/>
                      <a:pt x="19" y="5"/>
                      <a:pt x="19" y="5"/>
                    </a:cubicBezTo>
                    <a:cubicBezTo>
                      <a:pt x="18" y="5"/>
                      <a:pt x="18" y="5"/>
                      <a:pt x="18" y="5"/>
                    </a:cubicBezTo>
                    <a:cubicBezTo>
                      <a:pt x="13" y="5"/>
                      <a:pt x="13" y="5"/>
                      <a:pt x="13" y="5"/>
                    </a:cubicBezTo>
                    <a:cubicBezTo>
                      <a:pt x="13" y="5"/>
                      <a:pt x="13" y="5"/>
                      <a:pt x="13" y="5"/>
                    </a:cubicBezTo>
                    <a:cubicBezTo>
                      <a:pt x="13" y="5"/>
                      <a:pt x="13" y="6"/>
                      <a:pt x="13" y="6"/>
                    </a:cubicBezTo>
                    <a:cubicBezTo>
                      <a:pt x="13" y="6"/>
                      <a:pt x="13" y="6"/>
                      <a:pt x="13" y="6"/>
                    </a:cubicBezTo>
                    <a:cubicBezTo>
                      <a:pt x="13" y="23"/>
                      <a:pt x="13" y="23"/>
                      <a:pt x="13" y="23"/>
                    </a:cubicBezTo>
                    <a:cubicBezTo>
                      <a:pt x="13" y="23"/>
                      <a:pt x="13" y="23"/>
                      <a:pt x="13" y="23"/>
                    </a:cubicBezTo>
                    <a:cubicBezTo>
                      <a:pt x="13" y="23"/>
                      <a:pt x="13" y="23"/>
                      <a:pt x="12" y="23"/>
                    </a:cubicBezTo>
                    <a:cubicBezTo>
                      <a:pt x="12" y="23"/>
                      <a:pt x="12" y="23"/>
                      <a:pt x="12" y="23"/>
                    </a:cubicBezTo>
                    <a:lnTo>
                      <a:pt x="7"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3" name="Freeform 45"/>
              <p:cNvSpPr>
                <a:spLocks/>
              </p:cNvSpPr>
              <p:nvPr userDrawn="1"/>
            </p:nvSpPr>
            <p:spPr bwMode="auto">
              <a:xfrm>
                <a:off x="6821488" y="6407150"/>
                <a:ext cx="52388" cy="76200"/>
              </a:xfrm>
              <a:custGeom>
                <a:avLst/>
                <a:gdLst>
                  <a:gd name="T0" fmla="*/ 0 w 16"/>
                  <a:gd name="T1" fmla="*/ 0 h 23"/>
                  <a:gd name="T2" fmla="*/ 0 w 16"/>
                  <a:gd name="T3" fmla="*/ 0 h 23"/>
                  <a:gd name="T4" fmla="*/ 15 w 16"/>
                  <a:gd name="T5" fmla="*/ 0 h 23"/>
                  <a:gd name="T6" fmla="*/ 16 w 16"/>
                  <a:gd name="T7" fmla="*/ 0 h 23"/>
                  <a:gd name="T8" fmla="*/ 16 w 16"/>
                  <a:gd name="T9" fmla="*/ 5 h 23"/>
                  <a:gd name="T10" fmla="*/ 15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5 w 16"/>
                  <a:gd name="T37" fmla="*/ 18 h 23"/>
                  <a:gd name="T38" fmla="*/ 16 w 16"/>
                  <a:gd name="T39" fmla="*/ 19 h 23"/>
                  <a:gd name="T40" fmla="*/ 16 w 16"/>
                  <a:gd name="T41" fmla="*/ 23 h 23"/>
                  <a:gd name="T42" fmla="*/ 15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5" y="0"/>
                      <a:pt x="15" y="0"/>
                      <a:pt x="15" y="0"/>
                    </a:cubicBezTo>
                    <a:cubicBezTo>
                      <a:pt x="16" y="0"/>
                      <a:pt x="16" y="0"/>
                      <a:pt x="16" y="0"/>
                    </a:cubicBezTo>
                    <a:cubicBezTo>
                      <a:pt x="16" y="5"/>
                      <a:pt x="16" y="5"/>
                      <a:pt x="16" y="5"/>
                    </a:cubicBezTo>
                    <a:cubicBezTo>
                      <a:pt x="16" y="5"/>
                      <a:pt x="16" y="5"/>
                      <a:pt x="15"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5" y="18"/>
                      <a:pt x="15" y="18"/>
                      <a:pt x="15" y="18"/>
                    </a:cubicBezTo>
                    <a:cubicBezTo>
                      <a:pt x="16" y="18"/>
                      <a:pt x="16" y="18"/>
                      <a:pt x="16" y="19"/>
                    </a:cubicBezTo>
                    <a:cubicBezTo>
                      <a:pt x="16" y="23"/>
                      <a:pt x="16" y="23"/>
                      <a:pt x="16" y="23"/>
                    </a:cubicBezTo>
                    <a:cubicBezTo>
                      <a:pt x="16" y="23"/>
                      <a:pt x="16" y="23"/>
                      <a:pt x="15" y="23"/>
                    </a:cubicBezTo>
                    <a:cubicBezTo>
                      <a:pt x="0" y="23"/>
                      <a:pt x="0" y="23"/>
                      <a:pt x="0"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4" name="Freeform 46"/>
              <p:cNvSpPr>
                <a:spLocks/>
              </p:cNvSpPr>
              <p:nvPr userDrawn="1"/>
            </p:nvSpPr>
            <p:spPr bwMode="auto">
              <a:xfrm>
                <a:off x="6899275" y="6407150"/>
                <a:ext cx="61913" cy="76200"/>
              </a:xfrm>
              <a:custGeom>
                <a:avLst/>
                <a:gdLst>
                  <a:gd name="T0" fmla="*/ 7 w 19"/>
                  <a:gd name="T1" fmla="*/ 23 h 23"/>
                  <a:gd name="T2" fmla="*/ 7 w 19"/>
                  <a:gd name="T3" fmla="*/ 23 h 23"/>
                  <a:gd name="T4" fmla="*/ 6 w 19"/>
                  <a:gd name="T5" fmla="*/ 23 h 23"/>
                  <a:gd name="T6" fmla="*/ 6 w 19"/>
                  <a:gd name="T7" fmla="*/ 23 h 23"/>
                  <a:gd name="T8" fmla="*/ 6 w 19"/>
                  <a:gd name="T9" fmla="*/ 23 h 23"/>
                  <a:gd name="T10" fmla="*/ 6 w 19"/>
                  <a:gd name="T11" fmla="*/ 6 h 23"/>
                  <a:gd name="T12" fmla="*/ 6 w 19"/>
                  <a:gd name="T13" fmla="*/ 5 h 23"/>
                  <a:gd name="T14" fmla="*/ 6 w 19"/>
                  <a:gd name="T15" fmla="*/ 5 h 23"/>
                  <a:gd name="T16" fmla="*/ 1 w 19"/>
                  <a:gd name="T17" fmla="*/ 5 h 23"/>
                  <a:gd name="T18" fmla="*/ 0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0 w 19"/>
                  <a:gd name="T31" fmla="*/ 0 h 23"/>
                  <a:gd name="T32" fmla="*/ 1 w 19"/>
                  <a:gd name="T33" fmla="*/ 0 h 23"/>
                  <a:gd name="T34" fmla="*/ 18 w 19"/>
                  <a:gd name="T35" fmla="*/ 0 h 23"/>
                  <a:gd name="T36" fmla="*/ 18 w 19"/>
                  <a:gd name="T37" fmla="*/ 0 h 23"/>
                  <a:gd name="T38" fmla="*/ 19 w 19"/>
                  <a:gd name="T39" fmla="*/ 0 h 23"/>
                  <a:gd name="T40" fmla="*/ 19 w 19"/>
                  <a:gd name="T41" fmla="*/ 0 h 23"/>
                  <a:gd name="T42" fmla="*/ 19 w 19"/>
                  <a:gd name="T43" fmla="*/ 5 h 23"/>
                  <a:gd name="T44" fmla="*/ 18 w 19"/>
                  <a:gd name="T45" fmla="*/ 5 h 23"/>
                  <a:gd name="T46" fmla="*/ 18 w 19"/>
                  <a:gd name="T47" fmla="*/ 5 h 23"/>
                  <a:gd name="T48" fmla="*/ 18 w 19"/>
                  <a:gd name="T49" fmla="*/ 5 h 23"/>
                  <a:gd name="T50" fmla="*/ 13 w 19"/>
                  <a:gd name="T51" fmla="*/ 5 h 23"/>
                  <a:gd name="T52" fmla="*/ 12 w 19"/>
                  <a:gd name="T53" fmla="*/ 5 h 23"/>
                  <a:gd name="T54" fmla="*/ 12 w 19"/>
                  <a:gd name="T55" fmla="*/ 6 h 23"/>
                  <a:gd name="T56" fmla="*/ 12 w 19"/>
                  <a:gd name="T57" fmla="*/ 6 h 23"/>
                  <a:gd name="T58" fmla="*/ 12 w 19"/>
                  <a:gd name="T59" fmla="*/ 23 h 23"/>
                  <a:gd name="T60" fmla="*/ 12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1" y="5"/>
                      <a:pt x="1" y="5"/>
                      <a:pt x="1"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1" y="0"/>
                      <a:pt x="1" y="0"/>
                      <a:pt x="1" y="0"/>
                    </a:cubicBezTo>
                    <a:cubicBezTo>
                      <a:pt x="18" y="0"/>
                      <a:pt x="18" y="0"/>
                      <a:pt x="18" y="0"/>
                    </a:cubicBezTo>
                    <a:cubicBezTo>
                      <a:pt x="18" y="0"/>
                      <a:pt x="18" y="0"/>
                      <a:pt x="18" y="0"/>
                    </a:cubicBezTo>
                    <a:cubicBezTo>
                      <a:pt x="18" y="0"/>
                      <a:pt x="19" y="0"/>
                      <a:pt x="19" y="0"/>
                    </a:cubicBezTo>
                    <a:cubicBezTo>
                      <a:pt x="19" y="0"/>
                      <a:pt x="19" y="0"/>
                      <a:pt x="19" y="0"/>
                    </a:cubicBezTo>
                    <a:cubicBezTo>
                      <a:pt x="19" y="5"/>
                      <a:pt x="19" y="5"/>
                      <a:pt x="19" y="5"/>
                    </a:cubicBezTo>
                    <a:cubicBezTo>
                      <a:pt x="19" y="5"/>
                      <a:pt x="19" y="5"/>
                      <a:pt x="18" y="5"/>
                    </a:cubicBezTo>
                    <a:cubicBezTo>
                      <a:pt x="18" y="5"/>
                      <a:pt x="18" y="5"/>
                      <a:pt x="18" y="5"/>
                    </a:cubicBezTo>
                    <a:cubicBezTo>
                      <a:pt x="18" y="5"/>
                      <a:pt x="18" y="5"/>
                      <a:pt x="18" y="5"/>
                    </a:cubicBezTo>
                    <a:cubicBezTo>
                      <a:pt x="13" y="5"/>
                      <a:pt x="13" y="5"/>
                      <a:pt x="13" y="5"/>
                    </a:cubicBezTo>
                    <a:cubicBezTo>
                      <a:pt x="13"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2" y="23"/>
                      <a:pt x="12" y="23"/>
                    </a:cubicBezTo>
                    <a:lnTo>
                      <a:pt x="7"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grpSp>
          <p:nvGrpSpPr>
            <p:cNvPr id="33" name="Gruppe 32"/>
            <p:cNvGrpSpPr/>
            <p:nvPr userDrawn="1"/>
          </p:nvGrpSpPr>
          <p:grpSpPr>
            <a:xfrm>
              <a:off x="5880100" y="5659438"/>
              <a:ext cx="511175" cy="544512"/>
              <a:chOff x="5880100" y="5659438"/>
              <a:chExt cx="511175" cy="544512"/>
            </a:xfrm>
            <a:grpFill/>
          </p:grpSpPr>
          <p:sp>
            <p:nvSpPr>
              <p:cNvPr id="34" name="Freeform 47"/>
              <p:cNvSpPr>
                <a:spLocks/>
              </p:cNvSpPr>
              <p:nvPr userDrawn="1"/>
            </p:nvSpPr>
            <p:spPr bwMode="auto">
              <a:xfrm>
                <a:off x="6143625" y="5678488"/>
                <a:ext cx="247650" cy="496887"/>
              </a:xfrm>
              <a:custGeom>
                <a:avLst/>
                <a:gdLst>
                  <a:gd name="T0" fmla="*/ 76 w 76"/>
                  <a:gd name="T1" fmla="*/ 123 h 151"/>
                  <a:gd name="T2" fmla="*/ 60 w 76"/>
                  <a:gd name="T3" fmla="*/ 115 h 151"/>
                  <a:gd name="T4" fmla="*/ 45 w 76"/>
                  <a:gd name="T5" fmla="*/ 52 h 151"/>
                  <a:gd name="T6" fmla="*/ 53 w 76"/>
                  <a:gd name="T7" fmla="*/ 0 h 151"/>
                  <a:gd name="T8" fmla="*/ 53 w 76"/>
                  <a:gd name="T9" fmla="*/ 0 h 151"/>
                  <a:gd name="T10" fmla="*/ 30 w 76"/>
                  <a:gd name="T11" fmla="*/ 57 h 151"/>
                  <a:gd name="T12" fmla="*/ 44 w 76"/>
                  <a:gd name="T13" fmla="*/ 151 h 151"/>
                  <a:gd name="T14" fmla="*/ 76 w 76"/>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151">
                    <a:moveTo>
                      <a:pt x="76" y="123"/>
                    </a:moveTo>
                    <a:cubicBezTo>
                      <a:pt x="72" y="121"/>
                      <a:pt x="68" y="119"/>
                      <a:pt x="60" y="115"/>
                    </a:cubicBezTo>
                    <a:cubicBezTo>
                      <a:pt x="40" y="103"/>
                      <a:pt x="34" y="84"/>
                      <a:pt x="45" y="52"/>
                    </a:cubicBezTo>
                    <a:cubicBezTo>
                      <a:pt x="52" y="33"/>
                      <a:pt x="55" y="17"/>
                      <a:pt x="53" y="0"/>
                    </a:cubicBezTo>
                    <a:cubicBezTo>
                      <a:pt x="53" y="0"/>
                      <a:pt x="53" y="0"/>
                      <a:pt x="53" y="0"/>
                    </a:cubicBezTo>
                    <a:cubicBezTo>
                      <a:pt x="52" y="21"/>
                      <a:pt x="44" y="34"/>
                      <a:pt x="30" y="57"/>
                    </a:cubicBezTo>
                    <a:cubicBezTo>
                      <a:pt x="0" y="105"/>
                      <a:pt x="30" y="140"/>
                      <a:pt x="44" y="151"/>
                    </a:cubicBezTo>
                    <a:cubicBezTo>
                      <a:pt x="57" y="144"/>
                      <a:pt x="68" y="135"/>
                      <a:pt x="76" y="1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5" name="Freeform 48"/>
              <p:cNvSpPr>
                <a:spLocks/>
              </p:cNvSpPr>
              <p:nvPr userDrawn="1"/>
            </p:nvSpPr>
            <p:spPr bwMode="auto">
              <a:xfrm>
                <a:off x="5997575" y="5665788"/>
                <a:ext cx="301625" cy="538162"/>
              </a:xfrm>
              <a:custGeom>
                <a:avLst/>
                <a:gdLst>
                  <a:gd name="T0" fmla="*/ 61 w 93"/>
                  <a:gd name="T1" fmla="*/ 59 h 164"/>
                  <a:gd name="T2" fmla="*/ 93 w 93"/>
                  <a:gd name="T3" fmla="*/ 1 h 164"/>
                  <a:gd name="T4" fmla="*/ 92 w 93"/>
                  <a:gd name="T5" fmla="*/ 0 h 164"/>
                  <a:gd name="T6" fmla="*/ 38 w 93"/>
                  <a:gd name="T7" fmla="*/ 58 h 164"/>
                  <a:gd name="T8" fmla="*/ 11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1" y="19"/>
                      <a:pt x="93" y="1"/>
                    </a:cubicBezTo>
                    <a:cubicBezTo>
                      <a:pt x="93" y="0"/>
                      <a:pt x="92" y="0"/>
                      <a:pt x="92" y="0"/>
                    </a:cubicBezTo>
                    <a:cubicBezTo>
                      <a:pt x="87" y="23"/>
                      <a:pt x="73" y="34"/>
                      <a:pt x="38" y="58"/>
                    </a:cubicBezTo>
                    <a:cubicBezTo>
                      <a:pt x="0" y="83"/>
                      <a:pt x="2" y="127"/>
                      <a:pt x="11" y="154"/>
                    </a:cubicBezTo>
                    <a:cubicBezTo>
                      <a:pt x="23" y="160"/>
                      <a:pt x="36" y="164"/>
                      <a:pt x="51" y="164"/>
                    </a:cubicBezTo>
                    <a:cubicBezTo>
                      <a:pt x="54" y="164"/>
                      <a:pt x="57" y="164"/>
                      <a:pt x="60" y="163"/>
                    </a:cubicBezTo>
                    <a:cubicBezTo>
                      <a:pt x="32" y="122"/>
                      <a:pt x="34" y="90"/>
                      <a:pt x="61"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6" name="Freeform 49"/>
              <p:cNvSpPr>
                <a:spLocks/>
              </p:cNvSpPr>
              <p:nvPr userDrawn="1"/>
            </p:nvSpPr>
            <p:spPr bwMode="auto">
              <a:xfrm>
                <a:off x="5880100" y="5659438"/>
                <a:ext cx="403225" cy="436562"/>
              </a:xfrm>
              <a:custGeom>
                <a:avLst/>
                <a:gdLst>
                  <a:gd name="T0" fmla="*/ 83 w 124"/>
                  <a:gd name="T1" fmla="*/ 41 h 133"/>
                  <a:gd name="T2" fmla="*/ 124 w 124"/>
                  <a:gd name="T3" fmla="*/ 0 h 133"/>
                  <a:gd name="T4" fmla="*/ 123 w 124"/>
                  <a:gd name="T5" fmla="*/ 0 h 133"/>
                  <a:gd name="T6" fmla="*/ 52 w 124"/>
                  <a:gd name="T7" fmla="*/ 32 h 133"/>
                  <a:gd name="T8" fmla="*/ 1 w 124"/>
                  <a:gd name="T9" fmla="*/ 64 h 133"/>
                  <a:gd name="T10" fmla="*/ 0 w 124"/>
                  <a:gd name="T11" fmla="*/ 79 h 133"/>
                  <a:gd name="T12" fmla="*/ 19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8" y="30"/>
                      <a:pt x="120" y="13"/>
                      <a:pt x="124" y="0"/>
                    </a:cubicBezTo>
                    <a:cubicBezTo>
                      <a:pt x="123" y="0"/>
                      <a:pt x="123" y="0"/>
                      <a:pt x="123" y="0"/>
                    </a:cubicBezTo>
                    <a:cubicBezTo>
                      <a:pt x="112" y="23"/>
                      <a:pt x="90" y="27"/>
                      <a:pt x="52" y="32"/>
                    </a:cubicBezTo>
                    <a:cubicBezTo>
                      <a:pt x="29" y="35"/>
                      <a:pt x="12" y="48"/>
                      <a:pt x="1" y="64"/>
                    </a:cubicBezTo>
                    <a:cubicBezTo>
                      <a:pt x="0" y="69"/>
                      <a:pt x="0" y="74"/>
                      <a:pt x="0" y="79"/>
                    </a:cubicBezTo>
                    <a:cubicBezTo>
                      <a:pt x="0" y="99"/>
                      <a:pt x="7" y="118"/>
                      <a:pt x="19" y="133"/>
                    </a:cubicBezTo>
                    <a:cubicBezTo>
                      <a:pt x="18" y="68"/>
                      <a:pt x="52" y="54"/>
                      <a:pt x="83"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grpSp>
      <p:sp>
        <p:nvSpPr>
          <p:cNvPr id="4" name="Pladsholder til tekst 3"/>
          <p:cNvSpPr>
            <a:spLocks noGrp="1"/>
          </p:cNvSpPr>
          <p:nvPr>
            <p:ph type="body" sz="quarter" idx="12" hasCustomPrompt="1"/>
          </p:nvPr>
        </p:nvSpPr>
        <p:spPr>
          <a:xfrm>
            <a:off x="583406" y="2101809"/>
            <a:ext cx="4687094" cy="3765591"/>
          </a:xfrm>
        </p:spPr>
        <p:txBody>
          <a:bodyPr/>
          <a:lstStyle>
            <a:lvl1pPr marL="285750" indent="-285750">
              <a:buFontTx/>
              <a:buBlip>
                <a:blip r:embed="rId2"/>
              </a:buBlip>
              <a:defRPr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a-DK"/>
              <a:t>Indsæt bullets</a:t>
            </a:r>
            <a:endParaRPr lang="da-DK" dirty="0"/>
          </a:p>
        </p:txBody>
      </p:sp>
      <p:grpSp>
        <p:nvGrpSpPr>
          <p:cNvPr id="2" name="Gruppe 1"/>
          <p:cNvGrpSpPr/>
          <p:nvPr userDrawn="1"/>
        </p:nvGrpSpPr>
        <p:grpSpPr>
          <a:xfrm>
            <a:off x="-3502" y="657225"/>
            <a:ext cx="405154" cy="1182460"/>
            <a:chOff x="-3502" y="657225"/>
            <a:chExt cx="405154" cy="1182460"/>
          </a:xfrm>
          <a:solidFill>
            <a:schemeClr val="bg1"/>
          </a:solidFill>
        </p:grpSpPr>
        <p:sp>
          <p:nvSpPr>
            <p:cNvPr id="56" name="Freeform 53"/>
            <p:cNvSpPr>
              <a:spLocks/>
            </p:cNvSpPr>
            <p:nvPr userDrawn="1"/>
          </p:nvSpPr>
          <p:spPr bwMode="auto">
            <a:xfrm>
              <a:off x="328321" y="1768187"/>
              <a:ext cx="73331" cy="71498"/>
            </a:xfrm>
            <a:custGeom>
              <a:avLst/>
              <a:gdLst>
                <a:gd name="T0" fmla="*/ 19 w 19"/>
                <a:gd name="T1" fmla="*/ 0 h 19"/>
                <a:gd name="T2" fmla="*/ 19 w 19"/>
                <a:gd name="T3" fmla="*/ 4 h 19"/>
                <a:gd name="T4" fmla="*/ 3 w 19"/>
                <a:gd name="T5" fmla="*/ 19 h 19"/>
                <a:gd name="T6" fmla="*/ 0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57" name="Freeform 54"/>
            <p:cNvSpPr>
              <a:spLocks/>
            </p:cNvSpPr>
            <p:nvPr userDrawn="1"/>
          </p:nvSpPr>
          <p:spPr bwMode="auto">
            <a:xfrm>
              <a:off x="236657" y="1685690"/>
              <a:ext cx="164995" cy="153995"/>
            </a:xfrm>
            <a:custGeom>
              <a:avLst/>
              <a:gdLst>
                <a:gd name="T0" fmla="*/ 43 w 43"/>
                <a:gd name="T1" fmla="*/ 0 h 41"/>
                <a:gd name="T2" fmla="*/ 43 w 43"/>
                <a:gd name="T3" fmla="*/ 4 h 41"/>
                <a:gd name="T4" fmla="*/ 7 w 43"/>
                <a:gd name="T5" fmla="*/ 38 h 41"/>
                <a:gd name="T6" fmla="*/ 3 w 43"/>
                <a:gd name="T7" fmla="*/ 41 h 41"/>
                <a:gd name="T8" fmla="*/ 0 w 43"/>
                <a:gd name="T9" fmla="*/ 41 h 41"/>
                <a:gd name="T10" fmla="*/ 42 w 43"/>
                <a:gd name="T11" fmla="*/ 1 h 41"/>
                <a:gd name="T12" fmla="*/ 43 w 43"/>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3" h="41">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58" name="Freeform 55"/>
            <p:cNvSpPr>
              <a:spLocks/>
            </p:cNvSpPr>
            <p:nvPr userDrawn="1"/>
          </p:nvSpPr>
          <p:spPr bwMode="auto">
            <a:xfrm>
              <a:off x="124827" y="1605026"/>
              <a:ext cx="276825" cy="234659"/>
            </a:xfrm>
            <a:custGeom>
              <a:avLst/>
              <a:gdLst>
                <a:gd name="T0" fmla="*/ 72 w 72"/>
                <a:gd name="T1" fmla="*/ 0 h 62"/>
                <a:gd name="T2" fmla="*/ 72 w 72"/>
                <a:gd name="T3" fmla="*/ 3 h 62"/>
                <a:gd name="T4" fmla="*/ 35 w 72"/>
                <a:gd name="T5" fmla="*/ 37 h 62"/>
                <a:gd name="T6" fmla="*/ 4 w 72"/>
                <a:gd name="T7" fmla="*/ 62 h 62"/>
                <a:gd name="T8" fmla="*/ 0 w 72"/>
                <a:gd name="T9" fmla="*/ 62 h 62"/>
                <a:gd name="T10" fmla="*/ 7 w 72"/>
                <a:gd name="T11" fmla="*/ 58 h 62"/>
                <a:gd name="T12" fmla="*/ 70 w 72"/>
                <a:gd name="T13" fmla="*/ 2 h 62"/>
                <a:gd name="T14" fmla="*/ 72 w 72"/>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59" name="Freeform 56"/>
            <p:cNvSpPr>
              <a:spLocks/>
            </p:cNvSpPr>
            <p:nvPr userDrawn="1"/>
          </p:nvSpPr>
          <p:spPr bwMode="auto">
            <a:xfrm>
              <a:off x="-3502" y="1526195"/>
              <a:ext cx="405154" cy="302490"/>
            </a:xfrm>
            <a:custGeom>
              <a:avLst/>
              <a:gdLst>
                <a:gd name="T0" fmla="*/ 105 w 105"/>
                <a:gd name="T1" fmla="*/ 0 h 80"/>
                <a:gd name="T2" fmla="*/ 105 w 105"/>
                <a:gd name="T3" fmla="*/ 3 h 80"/>
                <a:gd name="T4" fmla="*/ 67 w 105"/>
                <a:gd name="T5" fmla="*/ 37 h 80"/>
                <a:gd name="T6" fmla="*/ 0 w 105"/>
                <a:gd name="T7" fmla="*/ 80 h 80"/>
                <a:gd name="T8" fmla="*/ 0 w 105"/>
                <a:gd name="T9" fmla="*/ 77 h 80"/>
                <a:gd name="T10" fmla="*/ 39 w 105"/>
                <a:gd name="T11" fmla="*/ 57 h 80"/>
                <a:gd name="T12" fmla="*/ 102 w 105"/>
                <a:gd name="T13" fmla="*/ 3 h 80"/>
                <a:gd name="T14" fmla="*/ 105 w 105"/>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80">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0" name="Freeform 57"/>
            <p:cNvSpPr>
              <a:spLocks/>
            </p:cNvSpPr>
            <p:nvPr userDrawn="1"/>
          </p:nvSpPr>
          <p:spPr bwMode="auto">
            <a:xfrm>
              <a:off x="-3502" y="1454698"/>
              <a:ext cx="405154" cy="287824"/>
            </a:xfrm>
            <a:custGeom>
              <a:avLst/>
              <a:gdLst>
                <a:gd name="T0" fmla="*/ 105 w 105"/>
                <a:gd name="T1" fmla="*/ 0 h 76"/>
                <a:gd name="T2" fmla="*/ 105 w 105"/>
                <a:gd name="T3" fmla="*/ 2 h 76"/>
                <a:gd name="T4" fmla="*/ 67 w 105"/>
                <a:gd name="T5" fmla="*/ 35 h 76"/>
                <a:gd name="T6" fmla="*/ 0 w 105"/>
                <a:gd name="T7" fmla="*/ 76 h 76"/>
                <a:gd name="T8" fmla="*/ 0 w 105"/>
                <a:gd name="T9" fmla="*/ 74 h 76"/>
                <a:gd name="T10" fmla="*/ 39 w 105"/>
                <a:gd name="T11" fmla="*/ 54 h 76"/>
                <a:gd name="T12" fmla="*/ 101 w 105"/>
                <a:gd name="T13" fmla="*/ 2 h 76"/>
                <a:gd name="T14" fmla="*/ 105 w 105"/>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6">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1" name="Freeform 58"/>
            <p:cNvSpPr>
              <a:spLocks/>
            </p:cNvSpPr>
            <p:nvPr userDrawn="1"/>
          </p:nvSpPr>
          <p:spPr bwMode="auto">
            <a:xfrm>
              <a:off x="-3502" y="1379534"/>
              <a:ext cx="405154" cy="278657"/>
            </a:xfrm>
            <a:custGeom>
              <a:avLst/>
              <a:gdLst>
                <a:gd name="T0" fmla="*/ 105 w 105"/>
                <a:gd name="T1" fmla="*/ 0 h 74"/>
                <a:gd name="T2" fmla="*/ 105 w 105"/>
                <a:gd name="T3" fmla="*/ 3 h 74"/>
                <a:gd name="T4" fmla="*/ 67 w 105"/>
                <a:gd name="T5" fmla="*/ 34 h 74"/>
                <a:gd name="T6" fmla="*/ 0 w 105"/>
                <a:gd name="T7" fmla="*/ 74 h 74"/>
                <a:gd name="T8" fmla="*/ 0 w 105"/>
                <a:gd name="T9" fmla="*/ 72 h 74"/>
                <a:gd name="T10" fmla="*/ 39 w 105"/>
                <a:gd name="T11" fmla="*/ 52 h 74"/>
                <a:gd name="T12" fmla="*/ 101 w 105"/>
                <a:gd name="T13" fmla="*/ 3 h 74"/>
                <a:gd name="T14" fmla="*/ 105 w 10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4">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2" name="Freeform 59"/>
            <p:cNvSpPr>
              <a:spLocks/>
            </p:cNvSpPr>
            <p:nvPr userDrawn="1"/>
          </p:nvSpPr>
          <p:spPr bwMode="auto">
            <a:xfrm>
              <a:off x="-3502" y="1311703"/>
              <a:ext cx="405154" cy="263991"/>
            </a:xfrm>
            <a:custGeom>
              <a:avLst/>
              <a:gdLst>
                <a:gd name="T0" fmla="*/ 105 w 105"/>
                <a:gd name="T1" fmla="*/ 0 h 70"/>
                <a:gd name="T2" fmla="*/ 105 w 105"/>
                <a:gd name="T3" fmla="*/ 2 h 70"/>
                <a:gd name="T4" fmla="*/ 67 w 105"/>
                <a:gd name="T5" fmla="*/ 32 h 70"/>
                <a:gd name="T6" fmla="*/ 0 w 105"/>
                <a:gd name="T7" fmla="*/ 70 h 70"/>
                <a:gd name="T8" fmla="*/ 0 w 105"/>
                <a:gd name="T9" fmla="*/ 68 h 70"/>
                <a:gd name="T10" fmla="*/ 40 w 105"/>
                <a:gd name="T11" fmla="*/ 50 h 70"/>
                <a:gd name="T12" fmla="*/ 102 w 105"/>
                <a:gd name="T13" fmla="*/ 2 h 70"/>
                <a:gd name="T14" fmla="*/ 105 w 10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0">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3" name="Freeform 60"/>
            <p:cNvSpPr>
              <a:spLocks/>
            </p:cNvSpPr>
            <p:nvPr userDrawn="1"/>
          </p:nvSpPr>
          <p:spPr bwMode="auto">
            <a:xfrm>
              <a:off x="-3502" y="1243872"/>
              <a:ext cx="405154" cy="252991"/>
            </a:xfrm>
            <a:custGeom>
              <a:avLst/>
              <a:gdLst>
                <a:gd name="T0" fmla="*/ 105 w 105"/>
                <a:gd name="T1" fmla="*/ 0 h 67"/>
                <a:gd name="T2" fmla="*/ 105 w 105"/>
                <a:gd name="T3" fmla="*/ 2 h 67"/>
                <a:gd name="T4" fmla="*/ 68 w 105"/>
                <a:gd name="T5" fmla="*/ 31 h 67"/>
                <a:gd name="T6" fmla="*/ 0 w 105"/>
                <a:gd name="T7" fmla="*/ 67 h 67"/>
                <a:gd name="T8" fmla="*/ 0 w 105"/>
                <a:gd name="T9" fmla="*/ 65 h 67"/>
                <a:gd name="T10" fmla="*/ 41 w 105"/>
                <a:gd name="T11" fmla="*/ 47 h 67"/>
                <a:gd name="T12" fmla="*/ 102 w 105"/>
                <a:gd name="T13" fmla="*/ 2 h 67"/>
                <a:gd name="T14" fmla="*/ 105 w 105"/>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7">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4" name="Freeform 61"/>
            <p:cNvSpPr>
              <a:spLocks/>
            </p:cNvSpPr>
            <p:nvPr userDrawn="1"/>
          </p:nvSpPr>
          <p:spPr bwMode="auto">
            <a:xfrm>
              <a:off x="-3502" y="1174207"/>
              <a:ext cx="405154" cy="245658"/>
            </a:xfrm>
            <a:custGeom>
              <a:avLst/>
              <a:gdLst>
                <a:gd name="T0" fmla="*/ 105 w 105"/>
                <a:gd name="T1" fmla="*/ 0 h 65"/>
                <a:gd name="T2" fmla="*/ 105 w 105"/>
                <a:gd name="T3" fmla="*/ 3 h 65"/>
                <a:gd name="T4" fmla="*/ 69 w 105"/>
                <a:gd name="T5" fmla="*/ 29 h 65"/>
                <a:gd name="T6" fmla="*/ 0 w 105"/>
                <a:gd name="T7" fmla="*/ 65 h 65"/>
                <a:gd name="T8" fmla="*/ 0 w 105"/>
                <a:gd name="T9" fmla="*/ 62 h 65"/>
                <a:gd name="T10" fmla="*/ 42 w 105"/>
                <a:gd name="T11" fmla="*/ 45 h 65"/>
                <a:gd name="T12" fmla="*/ 103 w 105"/>
                <a:gd name="T13" fmla="*/ 2 h 65"/>
                <a:gd name="T14" fmla="*/ 105 w 105"/>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5" name="Freeform 62"/>
            <p:cNvSpPr>
              <a:spLocks/>
            </p:cNvSpPr>
            <p:nvPr userDrawn="1"/>
          </p:nvSpPr>
          <p:spPr bwMode="auto">
            <a:xfrm>
              <a:off x="-3502" y="1110043"/>
              <a:ext cx="405154" cy="230992"/>
            </a:xfrm>
            <a:custGeom>
              <a:avLst/>
              <a:gdLst>
                <a:gd name="T0" fmla="*/ 105 w 105"/>
                <a:gd name="T1" fmla="*/ 0 h 61"/>
                <a:gd name="T2" fmla="*/ 105 w 105"/>
                <a:gd name="T3" fmla="*/ 3 h 61"/>
                <a:gd name="T4" fmla="*/ 71 w 105"/>
                <a:gd name="T5" fmla="*/ 27 h 61"/>
                <a:gd name="T6" fmla="*/ 0 w 105"/>
                <a:gd name="T7" fmla="*/ 61 h 61"/>
                <a:gd name="T8" fmla="*/ 0 w 105"/>
                <a:gd name="T9" fmla="*/ 59 h 61"/>
                <a:gd name="T10" fmla="*/ 44 w 105"/>
                <a:gd name="T11" fmla="*/ 42 h 61"/>
                <a:gd name="T12" fmla="*/ 104 w 105"/>
                <a:gd name="T13" fmla="*/ 1 h 61"/>
                <a:gd name="T14" fmla="*/ 105 w 10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1">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6" name="Freeform 63"/>
            <p:cNvSpPr>
              <a:spLocks/>
            </p:cNvSpPr>
            <p:nvPr userDrawn="1"/>
          </p:nvSpPr>
          <p:spPr bwMode="auto">
            <a:xfrm>
              <a:off x="-3502" y="1049545"/>
              <a:ext cx="405154" cy="219992"/>
            </a:xfrm>
            <a:custGeom>
              <a:avLst/>
              <a:gdLst>
                <a:gd name="T0" fmla="*/ 105 w 105"/>
                <a:gd name="T1" fmla="*/ 0 h 58"/>
                <a:gd name="T2" fmla="*/ 105 w 105"/>
                <a:gd name="T3" fmla="*/ 2 h 58"/>
                <a:gd name="T4" fmla="*/ 72 w 105"/>
                <a:gd name="T5" fmla="*/ 25 h 58"/>
                <a:gd name="T6" fmla="*/ 0 w 105"/>
                <a:gd name="T7" fmla="*/ 58 h 58"/>
                <a:gd name="T8" fmla="*/ 0 w 105"/>
                <a:gd name="T9" fmla="*/ 55 h 58"/>
                <a:gd name="T10" fmla="*/ 46 w 105"/>
                <a:gd name="T11" fmla="*/ 39 h 58"/>
                <a:gd name="T12" fmla="*/ 105 w 10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05" h="58">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7" name="Freeform 64"/>
            <p:cNvSpPr>
              <a:spLocks/>
            </p:cNvSpPr>
            <p:nvPr userDrawn="1"/>
          </p:nvSpPr>
          <p:spPr bwMode="auto">
            <a:xfrm>
              <a:off x="-3502" y="989048"/>
              <a:ext cx="405154" cy="205326"/>
            </a:xfrm>
            <a:custGeom>
              <a:avLst/>
              <a:gdLst>
                <a:gd name="T0" fmla="*/ 105 w 105"/>
                <a:gd name="T1" fmla="*/ 0 h 54"/>
                <a:gd name="T2" fmla="*/ 105 w 105"/>
                <a:gd name="T3" fmla="*/ 2 h 54"/>
                <a:gd name="T4" fmla="*/ 74 w 105"/>
                <a:gd name="T5" fmla="*/ 23 h 54"/>
                <a:gd name="T6" fmla="*/ 0 w 105"/>
                <a:gd name="T7" fmla="*/ 54 h 54"/>
                <a:gd name="T8" fmla="*/ 0 w 105"/>
                <a:gd name="T9" fmla="*/ 52 h 54"/>
                <a:gd name="T10" fmla="*/ 48 w 105"/>
                <a:gd name="T11" fmla="*/ 36 h 54"/>
                <a:gd name="T12" fmla="*/ 105 w 10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5" h="54">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8" name="Freeform 65"/>
            <p:cNvSpPr>
              <a:spLocks/>
            </p:cNvSpPr>
            <p:nvPr userDrawn="1"/>
          </p:nvSpPr>
          <p:spPr bwMode="auto">
            <a:xfrm>
              <a:off x="-3502" y="934049"/>
              <a:ext cx="405154" cy="188827"/>
            </a:xfrm>
            <a:custGeom>
              <a:avLst/>
              <a:gdLst>
                <a:gd name="T0" fmla="*/ 105 w 105"/>
                <a:gd name="T1" fmla="*/ 0 h 50"/>
                <a:gd name="T2" fmla="*/ 105 w 105"/>
                <a:gd name="T3" fmla="*/ 2 h 50"/>
                <a:gd name="T4" fmla="*/ 76 w 105"/>
                <a:gd name="T5" fmla="*/ 20 h 50"/>
                <a:gd name="T6" fmla="*/ 0 w 105"/>
                <a:gd name="T7" fmla="*/ 50 h 50"/>
                <a:gd name="T8" fmla="*/ 0 w 105"/>
                <a:gd name="T9" fmla="*/ 48 h 50"/>
                <a:gd name="T10" fmla="*/ 51 w 105"/>
                <a:gd name="T11" fmla="*/ 33 h 50"/>
                <a:gd name="T12" fmla="*/ 105 w 10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5" h="50">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9" name="Freeform 66"/>
            <p:cNvSpPr>
              <a:spLocks/>
            </p:cNvSpPr>
            <p:nvPr userDrawn="1"/>
          </p:nvSpPr>
          <p:spPr bwMode="auto">
            <a:xfrm>
              <a:off x="-3502" y="873551"/>
              <a:ext cx="405154" cy="175994"/>
            </a:xfrm>
            <a:custGeom>
              <a:avLst/>
              <a:gdLst>
                <a:gd name="T0" fmla="*/ 105 w 105"/>
                <a:gd name="T1" fmla="*/ 0 h 47"/>
                <a:gd name="T2" fmla="*/ 105 w 105"/>
                <a:gd name="T3" fmla="*/ 3 h 47"/>
                <a:gd name="T4" fmla="*/ 79 w 105"/>
                <a:gd name="T5" fmla="*/ 19 h 47"/>
                <a:gd name="T6" fmla="*/ 0 w 105"/>
                <a:gd name="T7" fmla="*/ 47 h 47"/>
                <a:gd name="T8" fmla="*/ 0 w 105"/>
                <a:gd name="T9" fmla="*/ 45 h 47"/>
                <a:gd name="T10" fmla="*/ 53 w 105"/>
                <a:gd name="T11" fmla="*/ 31 h 47"/>
                <a:gd name="T12" fmla="*/ 105 w 105"/>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05" h="47">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70" name="Freeform 67"/>
            <p:cNvSpPr>
              <a:spLocks/>
            </p:cNvSpPr>
            <p:nvPr userDrawn="1"/>
          </p:nvSpPr>
          <p:spPr bwMode="auto">
            <a:xfrm>
              <a:off x="-3502" y="820387"/>
              <a:ext cx="405154" cy="161328"/>
            </a:xfrm>
            <a:custGeom>
              <a:avLst/>
              <a:gdLst>
                <a:gd name="T0" fmla="*/ 105 w 105"/>
                <a:gd name="T1" fmla="*/ 0 h 43"/>
                <a:gd name="T2" fmla="*/ 105 w 105"/>
                <a:gd name="T3" fmla="*/ 2 h 43"/>
                <a:gd name="T4" fmla="*/ 82 w 105"/>
                <a:gd name="T5" fmla="*/ 16 h 43"/>
                <a:gd name="T6" fmla="*/ 0 w 105"/>
                <a:gd name="T7" fmla="*/ 43 h 43"/>
                <a:gd name="T8" fmla="*/ 0 w 105"/>
                <a:gd name="T9" fmla="*/ 40 h 43"/>
                <a:gd name="T10" fmla="*/ 56 w 105"/>
                <a:gd name="T11" fmla="*/ 27 h 43"/>
                <a:gd name="T12" fmla="*/ 105 w 10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05" h="43">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71" name="Freeform 68"/>
            <p:cNvSpPr>
              <a:spLocks/>
            </p:cNvSpPr>
            <p:nvPr userDrawn="1"/>
          </p:nvSpPr>
          <p:spPr bwMode="auto">
            <a:xfrm>
              <a:off x="-3502" y="767221"/>
              <a:ext cx="405154" cy="146662"/>
            </a:xfrm>
            <a:custGeom>
              <a:avLst/>
              <a:gdLst>
                <a:gd name="T0" fmla="*/ 105 w 105"/>
                <a:gd name="T1" fmla="*/ 0 h 39"/>
                <a:gd name="T2" fmla="*/ 105 w 105"/>
                <a:gd name="T3" fmla="*/ 2 h 39"/>
                <a:gd name="T4" fmla="*/ 85 w 105"/>
                <a:gd name="T5" fmla="*/ 13 h 39"/>
                <a:gd name="T6" fmla="*/ 0 w 105"/>
                <a:gd name="T7" fmla="*/ 39 h 39"/>
                <a:gd name="T8" fmla="*/ 0 w 105"/>
                <a:gd name="T9" fmla="*/ 36 h 39"/>
                <a:gd name="T10" fmla="*/ 60 w 105"/>
                <a:gd name="T11" fmla="*/ 24 h 39"/>
                <a:gd name="T12" fmla="*/ 105 w 10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5" h="39">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72" name="Freeform 69"/>
            <p:cNvSpPr>
              <a:spLocks/>
            </p:cNvSpPr>
            <p:nvPr userDrawn="1"/>
          </p:nvSpPr>
          <p:spPr bwMode="auto">
            <a:xfrm>
              <a:off x="-3502" y="714057"/>
              <a:ext cx="405154" cy="131995"/>
            </a:xfrm>
            <a:custGeom>
              <a:avLst/>
              <a:gdLst>
                <a:gd name="T0" fmla="*/ 105 w 105"/>
                <a:gd name="T1" fmla="*/ 0 h 35"/>
                <a:gd name="T2" fmla="*/ 105 w 105"/>
                <a:gd name="T3" fmla="*/ 2 h 35"/>
                <a:gd name="T4" fmla="*/ 88 w 105"/>
                <a:gd name="T5" fmla="*/ 11 h 35"/>
                <a:gd name="T6" fmla="*/ 0 w 105"/>
                <a:gd name="T7" fmla="*/ 34 h 35"/>
                <a:gd name="T8" fmla="*/ 0 w 105"/>
                <a:gd name="T9" fmla="*/ 32 h 35"/>
                <a:gd name="T10" fmla="*/ 63 w 105"/>
                <a:gd name="T11" fmla="*/ 21 h 35"/>
                <a:gd name="T12" fmla="*/ 105 w 10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05" h="3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73" name="Freeform 70"/>
            <p:cNvSpPr>
              <a:spLocks/>
            </p:cNvSpPr>
            <p:nvPr userDrawn="1"/>
          </p:nvSpPr>
          <p:spPr bwMode="auto">
            <a:xfrm>
              <a:off x="-3502" y="660892"/>
              <a:ext cx="405154" cy="124662"/>
            </a:xfrm>
            <a:custGeom>
              <a:avLst/>
              <a:gdLst>
                <a:gd name="T0" fmla="*/ 105 w 105"/>
                <a:gd name="T1" fmla="*/ 0 h 33"/>
                <a:gd name="T2" fmla="*/ 105 w 105"/>
                <a:gd name="T3" fmla="*/ 2 h 33"/>
                <a:gd name="T4" fmla="*/ 91 w 105"/>
                <a:gd name="T5" fmla="*/ 10 h 33"/>
                <a:gd name="T6" fmla="*/ 0 w 105"/>
                <a:gd name="T7" fmla="*/ 30 h 33"/>
                <a:gd name="T8" fmla="*/ 0 w 105"/>
                <a:gd name="T9" fmla="*/ 28 h 33"/>
                <a:gd name="T10" fmla="*/ 3 w 105"/>
                <a:gd name="T11" fmla="*/ 28 h 33"/>
                <a:gd name="T12" fmla="*/ 67 w 105"/>
                <a:gd name="T13" fmla="*/ 19 h 33"/>
                <a:gd name="T14" fmla="*/ 105 w 10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74" name="Freeform 71"/>
            <p:cNvSpPr>
              <a:spLocks/>
            </p:cNvSpPr>
            <p:nvPr userDrawn="1"/>
          </p:nvSpPr>
          <p:spPr bwMode="auto">
            <a:xfrm>
              <a:off x="-3502" y="657225"/>
              <a:ext cx="328157" cy="64165"/>
            </a:xfrm>
            <a:custGeom>
              <a:avLst/>
              <a:gdLst>
                <a:gd name="T0" fmla="*/ 85 w 85"/>
                <a:gd name="T1" fmla="*/ 0 h 17"/>
                <a:gd name="T2" fmla="*/ 0 w 85"/>
                <a:gd name="T3" fmla="*/ 14 h 17"/>
                <a:gd name="T4" fmla="*/ 0 w 85"/>
                <a:gd name="T5" fmla="*/ 11 h 17"/>
                <a:gd name="T6" fmla="*/ 8 w 85"/>
                <a:gd name="T7" fmla="*/ 12 h 17"/>
                <a:gd name="T8" fmla="*/ 71 w 85"/>
                <a:gd name="T9" fmla="*/ 4 h 17"/>
                <a:gd name="T10" fmla="*/ 80 w 85"/>
                <a:gd name="T11" fmla="*/ 0 h 17"/>
                <a:gd name="T12" fmla="*/ 85 w 8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85" h="17">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grpSp>
    </p:spTree>
    <p:extLst>
      <p:ext uri="{BB962C8B-B14F-4D97-AF65-F5344CB8AC3E}">
        <p14:creationId xmlns:p14="http://schemas.microsoft.com/office/powerpoint/2010/main" val="17474333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Stor billede højre - blå">
    <p:spTree>
      <p:nvGrpSpPr>
        <p:cNvPr id="1" name=""/>
        <p:cNvGrpSpPr/>
        <p:nvPr/>
      </p:nvGrpSpPr>
      <p:grpSpPr>
        <a:xfrm>
          <a:off x="0" y="0"/>
          <a:ext cx="0" cy="0"/>
          <a:chOff x="0" y="0"/>
          <a:chExt cx="0" cy="0"/>
        </a:xfrm>
      </p:grpSpPr>
      <p:sp>
        <p:nvSpPr>
          <p:cNvPr id="7" name="Rectangle 6"/>
          <p:cNvSpPr/>
          <p:nvPr userDrawn="1"/>
        </p:nvSpPr>
        <p:spPr>
          <a:xfrm>
            <a:off x="1" y="0"/>
            <a:ext cx="5270499"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a:p>
        </p:txBody>
      </p:sp>
      <p:sp>
        <p:nvSpPr>
          <p:cNvPr id="6" name="Title 4"/>
          <p:cNvSpPr>
            <a:spLocks noGrp="1"/>
          </p:cNvSpPr>
          <p:nvPr>
            <p:ph type="title" hasCustomPrompt="1"/>
          </p:nvPr>
        </p:nvSpPr>
        <p:spPr>
          <a:xfrm>
            <a:off x="587375" y="373446"/>
            <a:ext cx="4454526" cy="1471230"/>
          </a:xfrm>
        </p:spPr>
        <p:txBody>
          <a:bodyPr/>
          <a:lstStyle>
            <a:lvl1pPr>
              <a:defRPr sz="3600">
                <a:solidFill>
                  <a:schemeClr val="bg1"/>
                </a:solidFill>
              </a:defRPr>
            </a:lvl1pPr>
          </a:lstStyle>
          <a:p>
            <a:r>
              <a:rPr lang="en-US"/>
              <a:t>KLIK HER FOR AT ÆNDRE TITEL</a:t>
            </a:r>
            <a:endParaRPr lang="en-US" dirty="0"/>
          </a:p>
        </p:txBody>
      </p:sp>
      <p:grpSp>
        <p:nvGrpSpPr>
          <p:cNvPr id="31" name="Gruppe 30"/>
          <p:cNvGrpSpPr/>
          <p:nvPr userDrawn="1"/>
        </p:nvGrpSpPr>
        <p:grpSpPr>
          <a:xfrm>
            <a:off x="5466450" y="6027162"/>
            <a:ext cx="1272706" cy="669100"/>
            <a:chOff x="5387975" y="5659438"/>
            <a:chExt cx="1573213" cy="827087"/>
          </a:xfrm>
          <a:solidFill>
            <a:schemeClr val="tx1"/>
          </a:solidFill>
        </p:grpSpPr>
        <p:grpSp>
          <p:nvGrpSpPr>
            <p:cNvPr id="32" name="Gruppe 31"/>
            <p:cNvGrpSpPr/>
            <p:nvPr userDrawn="1"/>
          </p:nvGrpSpPr>
          <p:grpSpPr>
            <a:xfrm>
              <a:off x="5387975" y="6407150"/>
              <a:ext cx="1573213" cy="79375"/>
              <a:chOff x="5387975" y="6407150"/>
              <a:chExt cx="1573213" cy="79375"/>
            </a:xfrm>
            <a:grpFill/>
          </p:grpSpPr>
          <p:sp>
            <p:nvSpPr>
              <p:cNvPr id="37" name="Freeform 29"/>
              <p:cNvSpPr>
                <a:spLocks noEditPoints="1"/>
              </p:cNvSpPr>
              <p:nvPr userDrawn="1"/>
            </p:nvSpPr>
            <p:spPr bwMode="auto">
              <a:xfrm>
                <a:off x="5387975" y="6407150"/>
                <a:ext cx="71438"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8" name="Freeform 30"/>
              <p:cNvSpPr>
                <a:spLocks noEditPoints="1"/>
              </p:cNvSpPr>
              <p:nvPr userDrawn="1"/>
            </p:nvSpPr>
            <p:spPr bwMode="auto">
              <a:xfrm>
                <a:off x="5484813" y="6407150"/>
                <a:ext cx="73025"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9" name="Freeform 31"/>
              <p:cNvSpPr>
                <a:spLocks/>
              </p:cNvSpPr>
              <p:nvPr userDrawn="1"/>
            </p:nvSpPr>
            <p:spPr bwMode="auto">
              <a:xfrm>
                <a:off x="5586413" y="6407150"/>
                <a:ext cx="52388" cy="7620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0" name="Freeform 32"/>
              <p:cNvSpPr>
                <a:spLocks noEditPoints="1"/>
              </p:cNvSpPr>
              <p:nvPr userDrawn="1"/>
            </p:nvSpPr>
            <p:spPr bwMode="auto">
              <a:xfrm>
                <a:off x="5670550" y="6407150"/>
                <a:ext cx="55563" cy="76200"/>
              </a:xfrm>
              <a:custGeom>
                <a:avLst/>
                <a:gdLst>
                  <a:gd name="T0" fmla="*/ 0 w 17"/>
                  <a:gd name="T1" fmla="*/ 0 h 23"/>
                  <a:gd name="T2" fmla="*/ 0 w 17"/>
                  <a:gd name="T3" fmla="*/ 0 h 23"/>
                  <a:gd name="T4" fmla="*/ 9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9" y="0"/>
                      <a:pt x="9" y="0"/>
                      <a:pt x="9"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0" y="19"/>
                      <a:pt x="11" y="18"/>
                      <a:pt x="11" y="16"/>
                    </a:cubicBezTo>
                    <a:cubicBezTo>
                      <a:pt x="11" y="15"/>
                      <a:pt x="10"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1" name="Freeform 33"/>
              <p:cNvSpPr>
                <a:spLocks noEditPoints="1"/>
              </p:cNvSpPr>
              <p:nvPr userDrawn="1"/>
            </p:nvSpPr>
            <p:spPr bwMode="auto">
              <a:xfrm>
                <a:off x="5759450" y="6407150"/>
                <a:ext cx="58738" cy="79375"/>
              </a:xfrm>
              <a:custGeom>
                <a:avLst/>
                <a:gdLst>
                  <a:gd name="T0" fmla="*/ 0 w 18"/>
                  <a:gd name="T1" fmla="*/ 18 h 24"/>
                  <a:gd name="T2" fmla="*/ 0 w 18"/>
                  <a:gd name="T3" fmla="*/ 12 h 24"/>
                  <a:gd name="T4" fmla="*/ 0 w 18"/>
                  <a:gd name="T5" fmla="*/ 5 h 24"/>
                  <a:gd name="T6" fmla="*/ 9 w 18"/>
                  <a:gd name="T7" fmla="*/ 0 h 24"/>
                  <a:gd name="T8" fmla="*/ 18 w 18"/>
                  <a:gd name="T9" fmla="*/ 5 h 24"/>
                  <a:gd name="T10" fmla="*/ 18 w 18"/>
                  <a:gd name="T11" fmla="*/ 12 h 24"/>
                  <a:gd name="T12" fmla="*/ 18 w 18"/>
                  <a:gd name="T13" fmla="*/ 18 h 24"/>
                  <a:gd name="T14" fmla="*/ 9 w 18"/>
                  <a:gd name="T15" fmla="*/ 24 h 24"/>
                  <a:gd name="T16" fmla="*/ 0 w 18"/>
                  <a:gd name="T17" fmla="*/ 18 h 24"/>
                  <a:gd name="T18" fmla="*/ 12 w 18"/>
                  <a:gd name="T19" fmla="*/ 16 h 24"/>
                  <a:gd name="T20" fmla="*/ 12 w 18"/>
                  <a:gd name="T21" fmla="*/ 12 h 24"/>
                  <a:gd name="T22" fmla="*/ 12 w 18"/>
                  <a:gd name="T23" fmla="*/ 7 h 24"/>
                  <a:gd name="T24" fmla="*/ 9 w 18"/>
                  <a:gd name="T25" fmla="*/ 5 h 24"/>
                  <a:gd name="T26" fmla="*/ 6 w 18"/>
                  <a:gd name="T27" fmla="*/ 7 h 24"/>
                  <a:gd name="T28" fmla="*/ 6 w 18"/>
                  <a:gd name="T29" fmla="*/ 12 h 24"/>
                  <a:gd name="T30" fmla="*/ 6 w 18"/>
                  <a:gd name="T31" fmla="*/ 16 h 24"/>
                  <a:gd name="T32" fmla="*/ 9 w 18"/>
                  <a:gd name="T33" fmla="*/ 18 h 24"/>
                  <a:gd name="T34" fmla="*/ 12 w 18"/>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24">
                    <a:moveTo>
                      <a:pt x="0" y="18"/>
                    </a:moveTo>
                    <a:cubicBezTo>
                      <a:pt x="0" y="16"/>
                      <a:pt x="0" y="15"/>
                      <a:pt x="0" y="12"/>
                    </a:cubicBezTo>
                    <a:cubicBezTo>
                      <a:pt x="0" y="9"/>
                      <a:pt x="0" y="7"/>
                      <a:pt x="0" y="5"/>
                    </a:cubicBezTo>
                    <a:cubicBezTo>
                      <a:pt x="2" y="2"/>
                      <a:pt x="5" y="0"/>
                      <a:pt x="9" y="0"/>
                    </a:cubicBezTo>
                    <a:cubicBezTo>
                      <a:pt x="13" y="0"/>
                      <a:pt x="17" y="2"/>
                      <a:pt x="18" y="5"/>
                    </a:cubicBezTo>
                    <a:cubicBezTo>
                      <a:pt x="18" y="7"/>
                      <a:pt x="18" y="9"/>
                      <a:pt x="18" y="12"/>
                    </a:cubicBezTo>
                    <a:cubicBezTo>
                      <a:pt x="18" y="15"/>
                      <a:pt x="18" y="16"/>
                      <a:pt x="18" y="18"/>
                    </a:cubicBezTo>
                    <a:cubicBezTo>
                      <a:pt x="17" y="22"/>
                      <a:pt x="13" y="24"/>
                      <a:pt x="9" y="24"/>
                    </a:cubicBezTo>
                    <a:cubicBezTo>
                      <a:pt x="5" y="24"/>
                      <a:pt x="2" y="22"/>
                      <a:pt x="0" y="18"/>
                    </a:cubicBezTo>
                    <a:close/>
                    <a:moveTo>
                      <a:pt x="12" y="16"/>
                    </a:moveTo>
                    <a:cubicBezTo>
                      <a:pt x="12" y="16"/>
                      <a:pt x="12" y="14"/>
                      <a:pt x="12" y="12"/>
                    </a:cubicBezTo>
                    <a:cubicBezTo>
                      <a:pt x="12"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2" name="Freeform 34"/>
              <p:cNvSpPr>
                <a:spLocks noEditPoints="1"/>
              </p:cNvSpPr>
              <p:nvPr userDrawn="1"/>
            </p:nvSpPr>
            <p:spPr bwMode="auto">
              <a:xfrm>
                <a:off x="5849938" y="6407150"/>
                <a:ext cx="61913" cy="76200"/>
              </a:xfrm>
              <a:custGeom>
                <a:avLst/>
                <a:gdLst>
                  <a:gd name="T0" fmla="*/ 13 w 19"/>
                  <a:gd name="T1" fmla="*/ 23 h 23"/>
                  <a:gd name="T2" fmla="*/ 12 w 19"/>
                  <a:gd name="T3" fmla="*/ 23 h 23"/>
                  <a:gd name="T4" fmla="*/ 9 w 19"/>
                  <a:gd name="T5" fmla="*/ 15 h 23"/>
                  <a:gd name="T6" fmla="*/ 7 w 19"/>
                  <a:gd name="T7" fmla="*/ 15 h 23"/>
                  <a:gd name="T8" fmla="*/ 6 w 19"/>
                  <a:gd name="T9" fmla="*/ 15 h 23"/>
                  <a:gd name="T10" fmla="*/ 6 w 19"/>
                  <a:gd name="T11" fmla="*/ 23 h 23"/>
                  <a:gd name="T12" fmla="*/ 6 w 19"/>
                  <a:gd name="T13" fmla="*/ 23 h 23"/>
                  <a:gd name="T14" fmla="*/ 1 w 19"/>
                  <a:gd name="T15" fmla="*/ 23 h 23"/>
                  <a:gd name="T16" fmla="*/ 0 w 19"/>
                  <a:gd name="T17" fmla="*/ 23 h 23"/>
                  <a:gd name="T18" fmla="*/ 0 w 19"/>
                  <a:gd name="T19" fmla="*/ 0 h 23"/>
                  <a:gd name="T20" fmla="*/ 1 w 19"/>
                  <a:gd name="T21" fmla="*/ 0 h 23"/>
                  <a:gd name="T22" fmla="*/ 10 w 19"/>
                  <a:gd name="T23" fmla="*/ 0 h 23"/>
                  <a:gd name="T24" fmla="*/ 19 w 19"/>
                  <a:gd name="T25" fmla="*/ 8 h 23"/>
                  <a:gd name="T26" fmla="*/ 15 w 19"/>
                  <a:gd name="T27" fmla="*/ 14 h 23"/>
                  <a:gd name="T28" fmla="*/ 19 w 19"/>
                  <a:gd name="T29" fmla="*/ 23 h 23"/>
                  <a:gd name="T30" fmla="*/ 19 w 19"/>
                  <a:gd name="T31" fmla="*/ 23 h 23"/>
                  <a:gd name="T32" fmla="*/ 13 w 19"/>
                  <a:gd name="T33" fmla="*/ 23 h 23"/>
                  <a:gd name="T34" fmla="*/ 13 w 19"/>
                  <a:gd name="T35" fmla="*/ 8 h 23"/>
                  <a:gd name="T36" fmla="*/ 10 w 19"/>
                  <a:gd name="T37" fmla="*/ 5 h 23"/>
                  <a:gd name="T38" fmla="*/ 7 w 19"/>
                  <a:gd name="T39" fmla="*/ 5 h 23"/>
                  <a:gd name="T40" fmla="*/ 6 w 19"/>
                  <a:gd name="T41" fmla="*/ 5 h 23"/>
                  <a:gd name="T42" fmla="*/ 6 w 19"/>
                  <a:gd name="T43" fmla="*/ 10 h 23"/>
                  <a:gd name="T44" fmla="*/ 7 w 19"/>
                  <a:gd name="T45" fmla="*/ 10 h 23"/>
                  <a:gd name="T46" fmla="*/ 10 w 19"/>
                  <a:gd name="T47" fmla="*/ 10 h 23"/>
                  <a:gd name="T48" fmla="*/ 13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3" y="23"/>
                    </a:moveTo>
                    <a:cubicBezTo>
                      <a:pt x="13" y="23"/>
                      <a:pt x="12" y="23"/>
                      <a:pt x="12" y="23"/>
                    </a:cubicBezTo>
                    <a:cubicBezTo>
                      <a:pt x="9" y="15"/>
                      <a:pt x="9" y="15"/>
                      <a:pt x="9" y="15"/>
                    </a:cubicBezTo>
                    <a:cubicBezTo>
                      <a:pt x="7" y="15"/>
                      <a:pt x="7" y="15"/>
                      <a:pt x="7" y="15"/>
                    </a:cubicBezTo>
                    <a:cubicBezTo>
                      <a:pt x="7" y="15"/>
                      <a:pt x="6" y="15"/>
                      <a:pt x="6" y="15"/>
                    </a:cubicBezTo>
                    <a:cubicBezTo>
                      <a:pt x="6" y="23"/>
                      <a:pt x="6" y="23"/>
                      <a:pt x="6" y="23"/>
                    </a:cubicBezTo>
                    <a:cubicBezTo>
                      <a:pt x="6" y="23"/>
                      <a:pt x="6" y="23"/>
                      <a:pt x="6" y="23"/>
                    </a:cubicBezTo>
                    <a:cubicBezTo>
                      <a:pt x="1" y="23"/>
                      <a:pt x="1" y="23"/>
                      <a:pt x="1" y="23"/>
                    </a:cubicBezTo>
                    <a:cubicBezTo>
                      <a:pt x="1" y="23"/>
                      <a:pt x="0" y="23"/>
                      <a:pt x="0" y="23"/>
                    </a:cubicBezTo>
                    <a:cubicBezTo>
                      <a:pt x="0" y="0"/>
                      <a:pt x="0" y="0"/>
                      <a:pt x="0" y="0"/>
                    </a:cubicBezTo>
                    <a:cubicBezTo>
                      <a:pt x="0" y="0"/>
                      <a:pt x="1" y="0"/>
                      <a:pt x="1" y="0"/>
                    </a:cubicBezTo>
                    <a:cubicBezTo>
                      <a:pt x="10" y="0"/>
                      <a:pt x="10" y="0"/>
                      <a:pt x="10" y="0"/>
                    </a:cubicBezTo>
                    <a:cubicBezTo>
                      <a:pt x="16" y="0"/>
                      <a:pt x="19" y="3"/>
                      <a:pt x="19" y="8"/>
                    </a:cubicBezTo>
                    <a:cubicBezTo>
                      <a:pt x="19" y="10"/>
                      <a:pt x="17" y="13"/>
                      <a:pt x="15" y="14"/>
                    </a:cubicBezTo>
                    <a:cubicBezTo>
                      <a:pt x="19" y="23"/>
                      <a:pt x="19" y="23"/>
                      <a:pt x="19" y="23"/>
                    </a:cubicBezTo>
                    <a:cubicBezTo>
                      <a:pt x="19" y="23"/>
                      <a:pt x="19" y="23"/>
                      <a:pt x="19" y="23"/>
                    </a:cubicBezTo>
                    <a:lnTo>
                      <a:pt x="13" y="23"/>
                    </a:lnTo>
                    <a:close/>
                    <a:moveTo>
                      <a:pt x="13" y="8"/>
                    </a:moveTo>
                    <a:cubicBezTo>
                      <a:pt x="13" y="6"/>
                      <a:pt x="12" y="5"/>
                      <a:pt x="10" y="5"/>
                    </a:cubicBezTo>
                    <a:cubicBezTo>
                      <a:pt x="7" y="5"/>
                      <a:pt x="7" y="5"/>
                      <a:pt x="7" y="5"/>
                    </a:cubicBezTo>
                    <a:cubicBezTo>
                      <a:pt x="7" y="5"/>
                      <a:pt x="6" y="5"/>
                      <a:pt x="6" y="5"/>
                    </a:cubicBezTo>
                    <a:cubicBezTo>
                      <a:pt x="6" y="10"/>
                      <a:pt x="6" y="10"/>
                      <a:pt x="6" y="10"/>
                    </a:cubicBezTo>
                    <a:cubicBezTo>
                      <a:pt x="6" y="10"/>
                      <a:pt x="7" y="10"/>
                      <a:pt x="7" y="10"/>
                    </a:cubicBezTo>
                    <a:cubicBezTo>
                      <a:pt x="10" y="10"/>
                      <a:pt x="10" y="10"/>
                      <a:pt x="10" y="10"/>
                    </a:cubicBezTo>
                    <a:cubicBezTo>
                      <a:pt x="12" y="10"/>
                      <a:pt x="13" y="9"/>
                      <a:pt x="13"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3" name="Freeform 35"/>
              <p:cNvSpPr>
                <a:spLocks/>
              </p:cNvSpPr>
              <p:nvPr userDrawn="1"/>
            </p:nvSpPr>
            <p:spPr bwMode="auto">
              <a:xfrm>
                <a:off x="5942013" y="6407150"/>
                <a:ext cx="61913" cy="79375"/>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9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6"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8" y="10"/>
                      <a:pt x="19" y="10"/>
                      <a:pt x="19" y="11"/>
                    </a:cubicBezTo>
                    <a:cubicBezTo>
                      <a:pt x="19" y="12"/>
                      <a:pt x="19" y="12"/>
                      <a:pt x="19" y="12"/>
                    </a:cubicBezTo>
                    <a:cubicBezTo>
                      <a:pt x="19" y="15"/>
                      <a:pt x="18" y="16"/>
                      <a:pt x="18" y="18"/>
                    </a:cubicBezTo>
                    <a:cubicBezTo>
                      <a:pt x="17" y="22"/>
                      <a:pt x="14" y="24"/>
                      <a:pt x="9" y="24"/>
                    </a:cubicBezTo>
                    <a:cubicBezTo>
                      <a:pt x="5" y="24"/>
                      <a:pt x="2" y="22"/>
                      <a:pt x="1" y="18"/>
                    </a:cubicBezTo>
                    <a:cubicBezTo>
                      <a:pt x="0" y="16"/>
                      <a:pt x="0" y="15"/>
                      <a:pt x="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4" name="Freeform 36"/>
              <p:cNvSpPr>
                <a:spLocks/>
              </p:cNvSpPr>
              <p:nvPr userDrawn="1"/>
            </p:nvSpPr>
            <p:spPr bwMode="auto">
              <a:xfrm>
                <a:off x="6081713" y="6407150"/>
                <a:ext cx="61913" cy="79375"/>
              </a:xfrm>
              <a:custGeom>
                <a:avLst/>
                <a:gdLst>
                  <a:gd name="T0" fmla="*/ 0 w 19"/>
                  <a:gd name="T1" fmla="*/ 14 h 24"/>
                  <a:gd name="T2" fmla="*/ 0 w 19"/>
                  <a:gd name="T3" fmla="*/ 0 h 24"/>
                  <a:gd name="T4" fmla="*/ 1 w 19"/>
                  <a:gd name="T5" fmla="*/ 0 h 24"/>
                  <a:gd name="T6" fmla="*/ 6 w 19"/>
                  <a:gd name="T7" fmla="*/ 0 h 24"/>
                  <a:gd name="T8" fmla="*/ 6 w 19"/>
                  <a:gd name="T9" fmla="*/ 0 h 24"/>
                  <a:gd name="T10" fmla="*/ 6 w 19"/>
                  <a:gd name="T11" fmla="*/ 15 h 24"/>
                  <a:gd name="T12" fmla="*/ 10 w 19"/>
                  <a:gd name="T13" fmla="*/ 18 h 24"/>
                  <a:gd name="T14" fmla="*/ 13 w 19"/>
                  <a:gd name="T15" fmla="*/ 15 h 24"/>
                  <a:gd name="T16" fmla="*/ 13 w 19"/>
                  <a:gd name="T17" fmla="*/ 0 h 24"/>
                  <a:gd name="T18" fmla="*/ 13 w 19"/>
                  <a:gd name="T19" fmla="*/ 0 h 24"/>
                  <a:gd name="T20" fmla="*/ 19 w 19"/>
                  <a:gd name="T21" fmla="*/ 0 h 24"/>
                  <a:gd name="T22" fmla="*/ 19 w 19"/>
                  <a:gd name="T23" fmla="*/ 0 h 24"/>
                  <a:gd name="T24" fmla="*/ 19 w 19"/>
                  <a:gd name="T25" fmla="*/ 14 h 24"/>
                  <a:gd name="T26" fmla="*/ 10 w 19"/>
                  <a:gd name="T27" fmla="*/ 24 h 24"/>
                  <a:gd name="T28" fmla="*/ 0 w 19"/>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 h="24">
                    <a:moveTo>
                      <a:pt x="0" y="14"/>
                    </a:moveTo>
                    <a:cubicBezTo>
                      <a:pt x="0" y="0"/>
                      <a:pt x="0" y="0"/>
                      <a:pt x="0" y="0"/>
                    </a:cubicBezTo>
                    <a:cubicBezTo>
                      <a:pt x="0" y="0"/>
                      <a:pt x="1" y="0"/>
                      <a:pt x="1" y="0"/>
                    </a:cubicBezTo>
                    <a:cubicBezTo>
                      <a:pt x="6" y="0"/>
                      <a:pt x="6" y="0"/>
                      <a:pt x="6" y="0"/>
                    </a:cubicBezTo>
                    <a:cubicBezTo>
                      <a:pt x="6" y="0"/>
                      <a:pt x="6" y="0"/>
                      <a:pt x="6" y="0"/>
                    </a:cubicBezTo>
                    <a:cubicBezTo>
                      <a:pt x="6" y="15"/>
                      <a:pt x="6" y="15"/>
                      <a:pt x="6" y="15"/>
                    </a:cubicBezTo>
                    <a:cubicBezTo>
                      <a:pt x="6" y="17"/>
                      <a:pt x="8" y="18"/>
                      <a:pt x="10" y="18"/>
                    </a:cubicBezTo>
                    <a:cubicBezTo>
                      <a:pt x="12" y="18"/>
                      <a:pt x="13" y="17"/>
                      <a:pt x="13" y="15"/>
                    </a:cubicBezTo>
                    <a:cubicBezTo>
                      <a:pt x="13" y="0"/>
                      <a:pt x="13" y="0"/>
                      <a:pt x="13" y="0"/>
                    </a:cubicBezTo>
                    <a:cubicBezTo>
                      <a:pt x="13" y="0"/>
                      <a:pt x="13" y="0"/>
                      <a:pt x="13" y="0"/>
                    </a:cubicBezTo>
                    <a:cubicBezTo>
                      <a:pt x="19" y="0"/>
                      <a:pt x="19" y="0"/>
                      <a:pt x="19" y="0"/>
                    </a:cubicBezTo>
                    <a:cubicBezTo>
                      <a:pt x="19" y="0"/>
                      <a:pt x="19" y="0"/>
                      <a:pt x="19" y="0"/>
                    </a:cubicBezTo>
                    <a:cubicBezTo>
                      <a:pt x="19" y="14"/>
                      <a:pt x="19" y="14"/>
                      <a:pt x="19" y="14"/>
                    </a:cubicBezTo>
                    <a:cubicBezTo>
                      <a:pt x="19" y="20"/>
                      <a:pt x="15" y="24"/>
                      <a:pt x="10" y="24"/>
                    </a:cubicBezTo>
                    <a:cubicBezTo>
                      <a:pt x="4" y="24"/>
                      <a:pt x="0" y="20"/>
                      <a:pt x="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5" name="Freeform 37"/>
              <p:cNvSpPr>
                <a:spLocks/>
              </p:cNvSpPr>
              <p:nvPr userDrawn="1"/>
            </p:nvSpPr>
            <p:spPr bwMode="auto">
              <a:xfrm>
                <a:off x="6175375" y="6407150"/>
                <a:ext cx="61913" cy="7620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8 w 19"/>
                  <a:gd name="T17" fmla="*/ 0 h 23"/>
                  <a:gd name="T18" fmla="*/ 19 w 19"/>
                  <a:gd name="T19" fmla="*/ 0 h 23"/>
                  <a:gd name="T20" fmla="*/ 19 w 19"/>
                  <a:gd name="T21" fmla="*/ 23 h 23"/>
                  <a:gd name="T22" fmla="*/ 18 w 19"/>
                  <a:gd name="T23" fmla="*/ 23 h 23"/>
                  <a:gd name="T24" fmla="*/ 13 w 19"/>
                  <a:gd name="T25" fmla="*/ 23 h 23"/>
                  <a:gd name="T26" fmla="*/ 13 w 19"/>
                  <a:gd name="T27" fmla="*/ 23 h 23"/>
                  <a:gd name="T28" fmla="*/ 6 w 19"/>
                  <a:gd name="T29" fmla="*/ 10 h 23"/>
                  <a:gd name="T30" fmla="*/ 6 w 19"/>
                  <a:gd name="T31" fmla="*/ 10 h 23"/>
                  <a:gd name="T32" fmla="*/ 6 w 19"/>
                  <a:gd name="T33" fmla="*/ 23 h 23"/>
                  <a:gd name="T34" fmla="*/ 5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0"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3" y="0"/>
                      <a:pt x="14" y="0"/>
                    </a:cubicBezTo>
                    <a:cubicBezTo>
                      <a:pt x="18" y="0"/>
                      <a:pt x="18" y="0"/>
                      <a:pt x="18" y="0"/>
                    </a:cubicBezTo>
                    <a:cubicBezTo>
                      <a:pt x="19" y="0"/>
                      <a:pt x="19" y="0"/>
                      <a:pt x="19" y="0"/>
                    </a:cubicBezTo>
                    <a:cubicBezTo>
                      <a:pt x="19" y="23"/>
                      <a:pt x="19" y="23"/>
                      <a:pt x="19" y="23"/>
                    </a:cubicBezTo>
                    <a:cubicBezTo>
                      <a:pt x="19" y="23"/>
                      <a:pt x="19" y="23"/>
                      <a:pt x="18" y="23"/>
                    </a:cubicBezTo>
                    <a:cubicBezTo>
                      <a:pt x="13" y="23"/>
                      <a:pt x="13" y="23"/>
                      <a:pt x="13"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5" y="23"/>
                    </a:cubicBezTo>
                    <a:cubicBezTo>
                      <a:pt x="1" y="23"/>
                      <a:pt x="1" y="23"/>
                      <a:pt x="1"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6" name="Freeform 38"/>
              <p:cNvSpPr>
                <a:spLocks/>
              </p:cNvSpPr>
              <p:nvPr userDrawn="1"/>
            </p:nvSpPr>
            <p:spPr bwMode="auto">
              <a:xfrm>
                <a:off x="6270625"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7" name="Freeform 39"/>
              <p:cNvSpPr>
                <a:spLocks/>
              </p:cNvSpPr>
              <p:nvPr userDrawn="1"/>
            </p:nvSpPr>
            <p:spPr bwMode="auto">
              <a:xfrm>
                <a:off x="6319838" y="6407150"/>
                <a:ext cx="68263" cy="7620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6"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3" y="23"/>
                      <a:pt x="13" y="23"/>
                    </a:cubicBezTo>
                    <a:lnTo>
                      <a:pt x="8"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8" name="Freeform 40"/>
              <p:cNvSpPr>
                <a:spLocks/>
              </p:cNvSpPr>
              <p:nvPr userDrawn="1"/>
            </p:nvSpPr>
            <p:spPr bwMode="auto">
              <a:xfrm>
                <a:off x="6416675" y="6407150"/>
                <a:ext cx="52388" cy="7620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9" name="Freeform 41"/>
              <p:cNvSpPr>
                <a:spLocks noEditPoints="1"/>
              </p:cNvSpPr>
              <p:nvPr userDrawn="1"/>
            </p:nvSpPr>
            <p:spPr bwMode="auto">
              <a:xfrm>
                <a:off x="6502400" y="6407150"/>
                <a:ext cx="58738" cy="76200"/>
              </a:xfrm>
              <a:custGeom>
                <a:avLst/>
                <a:gdLst>
                  <a:gd name="T0" fmla="*/ 12 w 18"/>
                  <a:gd name="T1" fmla="*/ 23 h 23"/>
                  <a:gd name="T2" fmla="*/ 12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10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5"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0" name="Freeform 42"/>
              <p:cNvSpPr>
                <a:spLocks/>
              </p:cNvSpPr>
              <p:nvPr userDrawn="1"/>
            </p:nvSpPr>
            <p:spPr bwMode="auto">
              <a:xfrm>
                <a:off x="6589713" y="6407150"/>
                <a:ext cx="61913" cy="79375"/>
              </a:xfrm>
              <a:custGeom>
                <a:avLst/>
                <a:gdLst>
                  <a:gd name="T0" fmla="*/ 0 w 19"/>
                  <a:gd name="T1" fmla="*/ 20 h 24"/>
                  <a:gd name="T2" fmla="*/ 0 w 19"/>
                  <a:gd name="T3" fmla="*/ 20 h 24"/>
                  <a:gd name="T4" fmla="*/ 3 w 19"/>
                  <a:gd name="T5" fmla="*/ 16 h 24"/>
                  <a:gd name="T6" fmla="*/ 3 w 19"/>
                  <a:gd name="T7" fmla="*/ 16 h 24"/>
                  <a:gd name="T8" fmla="*/ 9 w 19"/>
                  <a:gd name="T9" fmla="*/ 19 h 24"/>
                  <a:gd name="T10" fmla="*/ 13 w 19"/>
                  <a:gd name="T11" fmla="*/ 16 h 24"/>
                  <a:gd name="T12" fmla="*/ 10 w 19"/>
                  <a:gd name="T13" fmla="*/ 14 h 24"/>
                  <a:gd name="T14" fmla="*/ 8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9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3" y="16"/>
                    </a:cubicBezTo>
                    <a:cubicBezTo>
                      <a:pt x="5" y="17"/>
                      <a:pt x="7" y="19"/>
                      <a:pt x="9" y="19"/>
                    </a:cubicBezTo>
                    <a:cubicBezTo>
                      <a:pt x="11" y="19"/>
                      <a:pt x="13" y="18"/>
                      <a:pt x="13" y="16"/>
                    </a:cubicBezTo>
                    <a:cubicBezTo>
                      <a:pt x="13" y="15"/>
                      <a:pt x="12" y="15"/>
                      <a:pt x="10" y="14"/>
                    </a:cubicBezTo>
                    <a:cubicBezTo>
                      <a:pt x="8" y="14"/>
                      <a:pt x="8" y="14"/>
                      <a:pt x="8" y="14"/>
                    </a:cubicBezTo>
                    <a:cubicBezTo>
                      <a:pt x="3"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9" y="5"/>
                    </a:cubicBezTo>
                    <a:cubicBezTo>
                      <a:pt x="8" y="5"/>
                      <a:pt x="7" y="6"/>
                      <a:pt x="7" y="7"/>
                    </a:cubicBezTo>
                    <a:cubicBezTo>
                      <a:pt x="7" y="8"/>
                      <a:pt x="8" y="8"/>
                      <a:pt x="10" y="9"/>
                    </a:cubicBezTo>
                    <a:cubicBezTo>
                      <a:pt x="11" y="9"/>
                      <a:pt x="11" y="9"/>
                      <a:pt x="11" y="9"/>
                    </a:cubicBezTo>
                    <a:cubicBezTo>
                      <a:pt x="16" y="10"/>
                      <a:pt x="19" y="12"/>
                      <a:pt x="19" y="16"/>
                    </a:cubicBezTo>
                    <a:cubicBezTo>
                      <a:pt x="19" y="21"/>
                      <a:pt x="15" y="24"/>
                      <a:pt x="9" y="24"/>
                    </a:cubicBezTo>
                    <a:cubicBezTo>
                      <a:pt x="6" y="24"/>
                      <a:pt x="2" y="22"/>
                      <a:pt x="0"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1" name="Freeform 43"/>
              <p:cNvSpPr>
                <a:spLocks/>
              </p:cNvSpPr>
              <p:nvPr userDrawn="1"/>
            </p:nvSpPr>
            <p:spPr bwMode="auto">
              <a:xfrm>
                <a:off x="6681788"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2" name="Freeform 44"/>
              <p:cNvSpPr>
                <a:spLocks/>
              </p:cNvSpPr>
              <p:nvPr userDrawn="1"/>
            </p:nvSpPr>
            <p:spPr bwMode="auto">
              <a:xfrm>
                <a:off x="6729413" y="6407150"/>
                <a:ext cx="61913" cy="76200"/>
              </a:xfrm>
              <a:custGeom>
                <a:avLst/>
                <a:gdLst>
                  <a:gd name="T0" fmla="*/ 7 w 19"/>
                  <a:gd name="T1" fmla="*/ 23 h 23"/>
                  <a:gd name="T2" fmla="*/ 7 w 19"/>
                  <a:gd name="T3" fmla="*/ 23 h 23"/>
                  <a:gd name="T4" fmla="*/ 7 w 19"/>
                  <a:gd name="T5" fmla="*/ 23 h 23"/>
                  <a:gd name="T6" fmla="*/ 7 w 19"/>
                  <a:gd name="T7" fmla="*/ 23 h 23"/>
                  <a:gd name="T8" fmla="*/ 7 w 19"/>
                  <a:gd name="T9" fmla="*/ 23 h 23"/>
                  <a:gd name="T10" fmla="*/ 7 w 19"/>
                  <a:gd name="T11" fmla="*/ 6 h 23"/>
                  <a:gd name="T12" fmla="*/ 6 w 19"/>
                  <a:gd name="T13" fmla="*/ 5 h 23"/>
                  <a:gd name="T14" fmla="*/ 6 w 19"/>
                  <a:gd name="T15" fmla="*/ 5 h 23"/>
                  <a:gd name="T16" fmla="*/ 1 w 19"/>
                  <a:gd name="T17" fmla="*/ 5 h 23"/>
                  <a:gd name="T18" fmla="*/ 1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1 w 19"/>
                  <a:gd name="T31" fmla="*/ 0 h 23"/>
                  <a:gd name="T32" fmla="*/ 1 w 19"/>
                  <a:gd name="T33" fmla="*/ 0 h 23"/>
                  <a:gd name="T34" fmla="*/ 18 w 19"/>
                  <a:gd name="T35" fmla="*/ 0 h 23"/>
                  <a:gd name="T36" fmla="*/ 19 w 19"/>
                  <a:gd name="T37" fmla="*/ 0 h 23"/>
                  <a:gd name="T38" fmla="*/ 19 w 19"/>
                  <a:gd name="T39" fmla="*/ 0 h 23"/>
                  <a:gd name="T40" fmla="*/ 19 w 19"/>
                  <a:gd name="T41" fmla="*/ 0 h 23"/>
                  <a:gd name="T42" fmla="*/ 19 w 19"/>
                  <a:gd name="T43" fmla="*/ 5 h 23"/>
                  <a:gd name="T44" fmla="*/ 19 w 19"/>
                  <a:gd name="T45" fmla="*/ 5 h 23"/>
                  <a:gd name="T46" fmla="*/ 19 w 19"/>
                  <a:gd name="T47" fmla="*/ 5 h 23"/>
                  <a:gd name="T48" fmla="*/ 18 w 19"/>
                  <a:gd name="T49" fmla="*/ 5 h 23"/>
                  <a:gd name="T50" fmla="*/ 13 w 19"/>
                  <a:gd name="T51" fmla="*/ 5 h 23"/>
                  <a:gd name="T52" fmla="*/ 13 w 19"/>
                  <a:gd name="T53" fmla="*/ 5 h 23"/>
                  <a:gd name="T54" fmla="*/ 13 w 19"/>
                  <a:gd name="T55" fmla="*/ 6 h 23"/>
                  <a:gd name="T56" fmla="*/ 13 w 19"/>
                  <a:gd name="T57" fmla="*/ 6 h 23"/>
                  <a:gd name="T58" fmla="*/ 13 w 19"/>
                  <a:gd name="T59" fmla="*/ 23 h 23"/>
                  <a:gd name="T60" fmla="*/ 13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7" y="23"/>
                    </a:cubicBezTo>
                    <a:cubicBezTo>
                      <a:pt x="7" y="23"/>
                      <a:pt x="7" y="23"/>
                      <a:pt x="7" y="23"/>
                    </a:cubicBezTo>
                    <a:cubicBezTo>
                      <a:pt x="7" y="23"/>
                      <a:pt x="7" y="23"/>
                      <a:pt x="7" y="23"/>
                    </a:cubicBezTo>
                    <a:cubicBezTo>
                      <a:pt x="7" y="6"/>
                      <a:pt x="7" y="6"/>
                      <a:pt x="7" y="6"/>
                    </a:cubicBezTo>
                    <a:cubicBezTo>
                      <a:pt x="7" y="6"/>
                      <a:pt x="7" y="5"/>
                      <a:pt x="6" y="5"/>
                    </a:cubicBezTo>
                    <a:cubicBezTo>
                      <a:pt x="6" y="5"/>
                      <a:pt x="6" y="5"/>
                      <a:pt x="6" y="5"/>
                    </a:cubicBezTo>
                    <a:cubicBezTo>
                      <a:pt x="1" y="5"/>
                      <a:pt x="1" y="5"/>
                      <a:pt x="1" y="5"/>
                    </a:cubicBezTo>
                    <a:cubicBezTo>
                      <a:pt x="1" y="5"/>
                      <a:pt x="1" y="5"/>
                      <a:pt x="1" y="5"/>
                    </a:cubicBezTo>
                    <a:cubicBezTo>
                      <a:pt x="1" y="5"/>
                      <a:pt x="1" y="5"/>
                      <a:pt x="0" y="5"/>
                    </a:cubicBezTo>
                    <a:cubicBezTo>
                      <a:pt x="0" y="5"/>
                      <a:pt x="0" y="5"/>
                      <a:pt x="0" y="5"/>
                    </a:cubicBezTo>
                    <a:cubicBezTo>
                      <a:pt x="0" y="5"/>
                      <a:pt x="0" y="5"/>
                      <a:pt x="0" y="5"/>
                    </a:cubicBezTo>
                    <a:cubicBezTo>
                      <a:pt x="0" y="5"/>
                      <a:pt x="0" y="5"/>
                      <a:pt x="0" y="5"/>
                    </a:cubicBezTo>
                    <a:cubicBezTo>
                      <a:pt x="0" y="0"/>
                      <a:pt x="0" y="0"/>
                      <a:pt x="0" y="0"/>
                    </a:cubicBezTo>
                    <a:cubicBezTo>
                      <a:pt x="0" y="0"/>
                      <a:pt x="0" y="0"/>
                      <a:pt x="1" y="0"/>
                    </a:cubicBezTo>
                    <a:cubicBezTo>
                      <a:pt x="1" y="0"/>
                      <a:pt x="1" y="0"/>
                      <a:pt x="1" y="0"/>
                    </a:cubicBezTo>
                    <a:cubicBezTo>
                      <a:pt x="18" y="0"/>
                      <a:pt x="18" y="0"/>
                      <a:pt x="18" y="0"/>
                    </a:cubicBezTo>
                    <a:cubicBezTo>
                      <a:pt x="19" y="0"/>
                      <a:pt x="19" y="0"/>
                      <a:pt x="19" y="0"/>
                    </a:cubicBezTo>
                    <a:cubicBezTo>
                      <a:pt x="19" y="0"/>
                      <a:pt x="19" y="0"/>
                      <a:pt x="19" y="0"/>
                    </a:cubicBezTo>
                    <a:cubicBezTo>
                      <a:pt x="19" y="0"/>
                      <a:pt x="19" y="0"/>
                      <a:pt x="19" y="0"/>
                    </a:cubicBezTo>
                    <a:cubicBezTo>
                      <a:pt x="19" y="5"/>
                      <a:pt x="19" y="5"/>
                      <a:pt x="19" y="5"/>
                    </a:cubicBezTo>
                    <a:cubicBezTo>
                      <a:pt x="19" y="5"/>
                      <a:pt x="19" y="5"/>
                      <a:pt x="19" y="5"/>
                    </a:cubicBezTo>
                    <a:cubicBezTo>
                      <a:pt x="19" y="5"/>
                      <a:pt x="19" y="5"/>
                      <a:pt x="19" y="5"/>
                    </a:cubicBezTo>
                    <a:cubicBezTo>
                      <a:pt x="18" y="5"/>
                      <a:pt x="18" y="5"/>
                      <a:pt x="18" y="5"/>
                    </a:cubicBezTo>
                    <a:cubicBezTo>
                      <a:pt x="13" y="5"/>
                      <a:pt x="13" y="5"/>
                      <a:pt x="13" y="5"/>
                    </a:cubicBezTo>
                    <a:cubicBezTo>
                      <a:pt x="13" y="5"/>
                      <a:pt x="13" y="5"/>
                      <a:pt x="13" y="5"/>
                    </a:cubicBezTo>
                    <a:cubicBezTo>
                      <a:pt x="13" y="5"/>
                      <a:pt x="13" y="6"/>
                      <a:pt x="13" y="6"/>
                    </a:cubicBezTo>
                    <a:cubicBezTo>
                      <a:pt x="13" y="6"/>
                      <a:pt x="13" y="6"/>
                      <a:pt x="13" y="6"/>
                    </a:cubicBezTo>
                    <a:cubicBezTo>
                      <a:pt x="13" y="23"/>
                      <a:pt x="13" y="23"/>
                      <a:pt x="13" y="23"/>
                    </a:cubicBezTo>
                    <a:cubicBezTo>
                      <a:pt x="13" y="23"/>
                      <a:pt x="13" y="23"/>
                      <a:pt x="13" y="23"/>
                    </a:cubicBezTo>
                    <a:cubicBezTo>
                      <a:pt x="13" y="23"/>
                      <a:pt x="13" y="23"/>
                      <a:pt x="12" y="23"/>
                    </a:cubicBezTo>
                    <a:cubicBezTo>
                      <a:pt x="12" y="23"/>
                      <a:pt x="12" y="23"/>
                      <a:pt x="12" y="23"/>
                    </a:cubicBezTo>
                    <a:lnTo>
                      <a:pt x="7"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3" name="Freeform 45"/>
              <p:cNvSpPr>
                <a:spLocks/>
              </p:cNvSpPr>
              <p:nvPr userDrawn="1"/>
            </p:nvSpPr>
            <p:spPr bwMode="auto">
              <a:xfrm>
                <a:off x="6821488" y="6407150"/>
                <a:ext cx="52388" cy="76200"/>
              </a:xfrm>
              <a:custGeom>
                <a:avLst/>
                <a:gdLst>
                  <a:gd name="T0" fmla="*/ 0 w 16"/>
                  <a:gd name="T1" fmla="*/ 0 h 23"/>
                  <a:gd name="T2" fmla="*/ 0 w 16"/>
                  <a:gd name="T3" fmla="*/ 0 h 23"/>
                  <a:gd name="T4" fmla="*/ 15 w 16"/>
                  <a:gd name="T5" fmla="*/ 0 h 23"/>
                  <a:gd name="T6" fmla="*/ 16 w 16"/>
                  <a:gd name="T7" fmla="*/ 0 h 23"/>
                  <a:gd name="T8" fmla="*/ 16 w 16"/>
                  <a:gd name="T9" fmla="*/ 5 h 23"/>
                  <a:gd name="T10" fmla="*/ 15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5 w 16"/>
                  <a:gd name="T37" fmla="*/ 18 h 23"/>
                  <a:gd name="T38" fmla="*/ 16 w 16"/>
                  <a:gd name="T39" fmla="*/ 19 h 23"/>
                  <a:gd name="T40" fmla="*/ 16 w 16"/>
                  <a:gd name="T41" fmla="*/ 23 h 23"/>
                  <a:gd name="T42" fmla="*/ 15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5" y="0"/>
                      <a:pt x="15" y="0"/>
                      <a:pt x="15" y="0"/>
                    </a:cubicBezTo>
                    <a:cubicBezTo>
                      <a:pt x="16" y="0"/>
                      <a:pt x="16" y="0"/>
                      <a:pt x="16" y="0"/>
                    </a:cubicBezTo>
                    <a:cubicBezTo>
                      <a:pt x="16" y="5"/>
                      <a:pt x="16" y="5"/>
                      <a:pt x="16" y="5"/>
                    </a:cubicBezTo>
                    <a:cubicBezTo>
                      <a:pt x="16" y="5"/>
                      <a:pt x="16" y="5"/>
                      <a:pt x="15"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5" y="18"/>
                      <a:pt x="15" y="18"/>
                      <a:pt x="15" y="18"/>
                    </a:cubicBezTo>
                    <a:cubicBezTo>
                      <a:pt x="16" y="18"/>
                      <a:pt x="16" y="18"/>
                      <a:pt x="16" y="19"/>
                    </a:cubicBezTo>
                    <a:cubicBezTo>
                      <a:pt x="16" y="23"/>
                      <a:pt x="16" y="23"/>
                      <a:pt x="16" y="23"/>
                    </a:cubicBezTo>
                    <a:cubicBezTo>
                      <a:pt x="16" y="23"/>
                      <a:pt x="16" y="23"/>
                      <a:pt x="15" y="23"/>
                    </a:cubicBezTo>
                    <a:cubicBezTo>
                      <a:pt x="0" y="23"/>
                      <a:pt x="0" y="23"/>
                      <a:pt x="0"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4" name="Freeform 46"/>
              <p:cNvSpPr>
                <a:spLocks/>
              </p:cNvSpPr>
              <p:nvPr userDrawn="1"/>
            </p:nvSpPr>
            <p:spPr bwMode="auto">
              <a:xfrm>
                <a:off x="6899275" y="6407150"/>
                <a:ext cx="61913" cy="76200"/>
              </a:xfrm>
              <a:custGeom>
                <a:avLst/>
                <a:gdLst>
                  <a:gd name="T0" fmla="*/ 7 w 19"/>
                  <a:gd name="T1" fmla="*/ 23 h 23"/>
                  <a:gd name="T2" fmla="*/ 7 w 19"/>
                  <a:gd name="T3" fmla="*/ 23 h 23"/>
                  <a:gd name="T4" fmla="*/ 6 w 19"/>
                  <a:gd name="T5" fmla="*/ 23 h 23"/>
                  <a:gd name="T6" fmla="*/ 6 w 19"/>
                  <a:gd name="T7" fmla="*/ 23 h 23"/>
                  <a:gd name="T8" fmla="*/ 6 w 19"/>
                  <a:gd name="T9" fmla="*/ 23 h 23"/>
                  <a:gd name="T10" fmla="*/ 6 w 19"/>
                  <a:gd name="T11" fmla="*/ 6 h 23"/>
                  <a:gd name="T12" fmla="*/ 6 w 19"/>
                  <a:gd name="T13" fmla="*/ 5 h 23"/>
                  <a:gd name="T14" fmla="*/ 6 w 19"/>
                  <a:gd name="T15" fmla="*/ 5 h 23"/>
                  <a:gd name="T16" fmla="*/ 1 w 19"/>
                  <a:gd name="T17" fmla="*/ 5 h 23"/>
                  <a:gd name="T18" fmla="*/ 0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0 w 19"/>
                  <a:gd name="T31" fmla="*/ 0 h 23"/>
                  <a:gd name="T32" fmla="*/ 1 w 19"/>
                  <a:gd name="T33" fmla="*/ 0 h 23"/>
                  <a:gd name="T34" fmla="*/ 18 w 19"/>
                  <a:gd name="T35" fmla="*/ 0 h 23"/>
                  <a:gd name="T36" fmla="*/ 18 w 19"/>
                  <a:gd name="T37" fmla="*/ 0 h 23"/>
                  <a:gd name="T38" fmla="*/ 19 w 19"/>
                  <a:gd name="T39" fmla="*/ 0 h 23"/>
                  <a:gd name="T40" fmla="*/ 19 w 19"/>
                  <a:gd name="T41" fmla="*/ 0 h 23"/>
                  <a:gd name="T42" fmla="*/ 19 w 19"/>
                  <a:gd name="T43" fmla="*/ 5 h 23"/>
                  <a:gd name="T44" fmla="*/ 18 w 19"/>
                  <a:gd name="T45" fmla="*/ 5 h 23"/>
                  <a:gd name="T46" fmla="*/ 18 w 19"/>
                  <a:gd name="T47" fmla="*/ 5 h 23"/>
                  <a:gd name="T48" fmla="*/ 18 w 19"/>
                  <a:gd name="T49" fmla="*/ 5 h 23"/>
                  <a:gd name="T50" fmla="*/ 13 w 19"/>
                  <a:gd name="T51" fmla="*/ 5 h 23"/>
                  <a:gd name="T52" fmla="*/ 12 w 19"/>
                  <a:gd name="T53" fmla="*/ 5 h 23"/>
                  <a:gd name="T54" fmla="*/ 12 w 19"/>
                  <a:gd name="T55" fmla="*/ 6 h 23"/>
                  <a:gd name="T56" fmla="*/ 12 w 19"/>
                  <a:gd name="T57" fmla="*/ 6 h 23"/>
                  <a:gd name="T58" fmla="*/ 12 w 19"/>
                  <a:gd name="T59" fmla="*/ 23 h 23"/>
                  <a:gd name="T60" fmla="*/ 12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1" y="5"/>
                      <a:pt x="1" y="5"/>
                      <a:pt x="1"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1" y="0"/>
                      <a:pt x="1" y="0"/>
                      <a:pt x="1" y="0"/>
                    </a:cubicBezTo>
                    <a:cubicBezTo>
                      <a:pt x="18" y="0"/>
                      <a:pt x="18" y="0"/>
                      <a:pt x="18" y="0"/>
                    </a:cubicBezTo>
                    <a:cubicBezTo>
                      <a:pt x="18" y="0"/>
                      <a:pt x="18" y="0"/>
                      <a:pt x="18" y="0"/>
                    </a:cubicBezTo>
                    <a:cubicBezTo>
                      <a:pt x="18" y="0"/>
                      <a:pt x="19" y="0"/>
                      <a:pt x="19" y="0"/>
                    </a:cubicBezTo>
                    <a:cubicBezTo>
                      <a:pt x="19" y="0"/>
                      <a:pt x="19" y="0"/>
                      <a:pt x="19" y="0"/>
                    </a:cubicBezTo>
                    <a:cubicBezTo>
                      <a:pt x="19" y="5"/>
                      <a:pt x="19" y="5"/>
                      <a:pt x="19" y="5"/>
                    </a:cubicBezTo>
                    <a:cubicBezTo>
                      <a:pt x="19" y="5"/>
                      <a:pt x="19" y="5"/>
                      <a:pt x="18" y="5"/>
                    </a:cubicBezTo>
                    <a:cubicBezTo>
                      <a:pt x="18" y="5"/>
                      <a:pt x="18" y="5"/>
                      <a:pt x="18" y="5"/>
                    </a:cubicBezTo>
                    <a:cubicBezTo>
                      <a:pt x="18" y="5"/>
                      <a:pt x="18" y="5"/>
                      <a:pt x="18" y="5"/>
                    </a:cubicBezTo>
                    <a:cubicBezTo>
                      <a:pt x="13" y="5"/>
                      <a:pt x="13" y="5"/>
                      <a:pt x="13" y="5"/>
                    </a:cubicBezTo>
                    <a:cubicBezTo>
                      <a:pt x="13"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2" y="23"/>
                      <a:pt x="12" y="23"/>
                    </a:cubicBezTo>
                    <a:lnTo>
                      <a:pt x="7"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grpSp>
          <p:nvGrpSpPr>
            <p:cNvPr id="33" name="Gruppe 32"/>
            <p:cNvGrpSpPr/>
            <p:nvPr userDrawn="1"/>
          </p:nvGrpSpPr>
          <p:grpSpPr>
            <a:xfrm>
              <a:off x="5880100" y="5659438"/>
              <a:ext cx="511175" cy="544512"/>
              <a:chOff x="5880100" y="5659438"/>
              <a:chExt cx="511175" cy="544512"/>
            </a:xfrm>
            <a:grpFill/>
          </p:grpSpPr>
          <p:sp>
            <p:nvSpPr>
              <p:cNvPr id="34" name="Freeform 47"/>
              <p:cNvSpPr>
                <a:spLocks/>
              </p:cNvSpPr>
              <p:nvPr userDrawn="1"/>
            </p:nvSpPr>
            <p:spPr bwMode="auto">
              <a:xfrm>
                <a:off x="6143625" y="5678488"/>
                <a:ext cx="247650" cy="496887"/>
              </a:xfrm>
              <a:custGeom>
                <a:avLst/>
                <a:gdLst>
                  <a:gd name="T0" fmla="*/ 76 w 76"/>
                  <a:gd name="T1" fmla="*/ 123 h 151"/>
                  <a:gd name="T2" fmla="*/ 60 w 76"/>
                  <a:gd name="T3" fmla="*/ 115 h 151"/>
                  <a:gd name="T4" fmla="*/ 45 w 76"/>
                  <a:gd name="T5" fmla="*/ 52 h 151"/>
                  <a:gd name="T6" fmla="*/ 53 w 76"/>
                  <a:gd name="T7" fmla="*/ 0 h 151"/>
                  <a:gd name="T8" fmla="*/ 53 w 76"/>
                  <a:gd name="T9" fmla="*/ 0 h 151"/>
                  <a:gd name="T10" fmla="*/ 30 w 76"/>
                  <a:gd name="T11" fmla="*/ 57 h 151"/>
                  <a:gd name="T12" fmla="*/ 44 w 76"/>
                  <a:gd name="T13" fmla="*/ 151 h 151"/>
                  <a:gd name="T14" fmla="*/ 76 w 76"/>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151">
                    <a:moveTo>
                      <a:pt x="76" y="123"/>
                    </a:moveTo>
                    <a:cubicBezTo>
                      <a:pt x="72" y="121"/>
                      <a:pt x="68" y="119"/>
                      <a:pt x="60" y="115"/>
                    </a:cubicBezTo>
                    <a:cubicBezTo>
                      <a:pt x="40" y="103"/>
                      <a:pt x="34" y="84"/>
                      <a:pt x="45" y="52"/>
                    </a:cubicBezTo>
                    <a:cubicBezTo>
                      <a:pt x="52" y="33"/>
                      <a:pt x="55" y="17"/>
                      <a:pt x="53" y="0"/>
                    </a:cubicBezTo>
                    <a:cubicBezTo>
                      <a:pt x="53" y="0"/>
                      <a:pt x="53" y="0"/>
                      <a:pt x="53" y="0"/>
                    </a:cubicBezTo>
                    <a:cubicBezTo>
                      <a:pt x="52" y="21"/>
                      <a:pt x="44" y="34"/>
                      <a:pt x="30" y="57"/>
                    </a:cubicBezTo>
                    <a:cubicBezTo>
                      <a:pt x="0" y="105"/>
                      <a:pt x="30" y="140"/>
                      <a:pt x="44" y="151"/>
                    </a:cubicBezTo>
                    <a:cubicBezTo>
                      <a:pt x="57" y="144"/>
                      <a:pt x="68" y="135"/>
                      <a:pt x="76" y="1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5" name="Freeform 48"/>
              <p:cNvSpPr>
                <a:spLocks/>
              </p:cNvSpPr>
              <p:nvPr userDrawn="1"/>
            </p:nvSpPr>
            <p:spPr bwMode="auto">
              <a:xfrm>
                <a:off x="5997575" y="5665788"/>
                <a:ext cx="301625" cy="538162"/>
              </a:xfrm>
              <a:custGeom>
                <a:avLst/>
                <a:gdLst>
                  <a:gd name="T0" fmla="*/ 61 w 93"/>
                  <a:gd name="T1" fmla="*/ 59 h 164"/>
                  <a:gd name="T2" fmla="*/ 93 w 93"/>
                  <a:gd name="T3" fmla="*/ 1 h 164"/>
                  <a:gd name="T4" fmla="*/ 92 w 93"/>
                  <a:gd name="T5" fmla="*/ 0 h 164"/>
                  <a:gd name="T6" fmla="*/ 38 w 93"/>
                  <a:gd name="T7" fmla="*/ 58 h 164"/>
                  <a:gd name="T8" fmla="*/ 11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1" y="19"/>
                      <a:pt x="93" y="1"/>
                    </a:cubicBezTo>
                    <a:cubicBezTo>
                      <a:pt x="93" y="0"/>
                      <a:pt x="92" y="0"/>
                      <a:pt x="92" y="0"/>
                    </a:cubicBezTo>
                    <a:cubicBezTo>
                      <a:pt x="87" y="23"/>
                      <a:pt x="73" y="34"/>
                      <a:pt x="38" y="58"/>
                    </a:cubicBezTo>
                    <a:cubicBezTo>
                      <a:pt x="0" y="83"/>
                      <a:pt x="2" y="127"/>
                      <a:pt x="11" y="154"/>
                    </a:cubicBezTo>
                    <a:cubicBezTo>
                      <a:pt x="23" y="160"/>
                      <a:pt x="36" y="164"/>
                      <a:pt x="51" y="164"/>
                    </a:cubicBezTo>
                    <a:cubicBezTo>
                      <a:pt x="54" y="164"/>
                      <a:pt x="57" y="164"/>
                      <a:pt x="60" y="163"/>
                    </a:cubicBezTo>
                    <a:cubicBezTo>
                      <a:pt x="32" y="122"/>
                      <a:pt x="34" y="90"/>
                      <a:pt x="61"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6" name="Freeform 49"/>
              <p:cNvSpPr>
                <a:spLocks/>
              </p:cNvSpPr>
              <p:nvPr userDrawn="1"/>
            </p:nvSpPr>
            <p:spPr bwMode="auto">
              <a:xfrm>
                <a:off x="5880100" y="5659438"/>
                <a:ext cx="403225" cy="436562"/>
              </a:xfrm>
              <a:custGeom>
                <a:avLst/>
                <a:gdLst>
                  <a:gd name="T0" fmla="*/ 83 w 124"/>
                  <a:gd name="T1" fmla="*/ 41 h 133"/>
                  <a:gd name="T2" fmla="*/ 124 w 124"/>
                  <a:gd name="T3" fmla="*/ 0 h 133"/>
                  <a:gd name="T4" fmla="*/ 123 w 124"/>
                  <a:gd name="T5" fmla="*/ 0 h 133"/>
                  <a:gd name="T6" fmla="*/ 52 w 124"/>
                  <a:gd name="T7" fmla="*/ 32 h 133"/>
                  <a:gd name="T8" fmla="*/ 1 w 124"/>
                  <a:gd name="T9" fmla="*/ 64 h 133"/>
                  <a:gd name="T10" fmla="*/ 0 w 124"/>
                  <a:gd name="T11" fmla="*/ 79 h 133"/>
                  <a:gd name="T12" fmla="*/ 19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8" y="30"/>
                      <a:pt x="120" y="13"/>
                      <a:pt x="124" y="0"/>
                    </a:cubicBezTo>
                    <a:cubicBezTo>
                      <a:pt x="123" y="0"/>
                      <a:pt x="123" y="0"/>
                      <a:pt x="123" y="0"/>
                    </a:cubicBezTo>
                    <a:cubicBezTo>
                      <a:pt x="112" y="23"/>
                      <a:pt x="90" y="27"/>
                      <a:pt x="52" y="32"/>
                    </a:cubicBezTo>
                    <a:cubicBezTo>
                      <a:pt x="29" y="35"/>
                      <a:pt x="12" y="48"/>
                      <a:pt x="1" y="64"/>
                    </a:cubicBezTo>
                    <a:cubicBezTo>
                      <a:pt x="0" y="69"/>
                      <a:pt x="0" y="74"/>
                      <a:pt x="0" y="79"/>
                    </a:cubicBezTo>
                    <a:cubicBezTo>
                      <a:pt x="0" y="99"/>
                      <a:pt x="7" y="118"/>
                      <a:pt x="19" y="133"/>
                    </a:cubicBezTo>
                    <a:cubicBezTo>
                      <a:pt x="18" y="68"/>
                      <a:pt x="52" y="54"/>
                      <a:pt x="83"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grpSp>
      <p:sp>
        <p:nvSpPr>
          <p:cNvPr id="4" name="Pladsholder til tekst 3"/>
          <p:cNvSpPr>
            <a:spLocks noGrp="1"/>
          </p:cNvSpPr>
          <p:nvPr>
            <p:ph type="body" sz="quarter" idx="12" hasCustomPrompt="1"/>
          </p:nvPr>
        </p:nvSpPr>
        <p:spPr>
          <a:xfrm>
            <a:off x="583406" y="2101809"/>
            <a:ext cx="4458495" cy="3600491"/>
          </a:xfrm>
        </p:spPr>
        <p:txBody>
          <a:bodyPr/>
          <a:lstStyle>
            <a:lvl1pPr marL="285750" indent="-285750">
              <a:buFontTx/>
              <a:buBlip>
                <a:blip r:embed="rId2"/>
              </a:buBlip>
              <a:defRPr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a-DK"/>
              <a:t>Indsæt bullets</a:t>
            </a:r>
            <a:endParaRPr lang="da-DK" dirty="0"/>
          </a:p>
        </p:txBody>
      </p:sp>
      <p:grpSp>
        <p:nvGrpSpPr>
          <p:cNvPr id="2" name="Gruppe 1"/>
          <p:cNvGrpSpPr/>
          <p:nvPr userDrawn="1"/>
        </p:nvGrpSpPr>
        <p:grpSpPr>
          <a:xfrm>
            <a:off x="-3502" y="657225"/>
            <a:ext cx="405154" cy="1182460"/>
            <a:chOff x="-3502" y="657225"/>
            <a:chExt cx="405154" cy="1182460"/>
          </a:xfrm>
          <a:solidFill>
            <a:schemeClr val="bg1"/>
          </a:solidFill>
        </p:grpSpPr>
        <p:sp>
          <p:nvSpPr>
            <p:cNvPr id="56" name="Freeform 53"/>
            <p:cNvSpPr>
              <a:spLocks/>
            </p:cNvSpPr>
            <p:nvPr userDrawn="1"/>
          </p:nvSpPr>
          <p:spPr bwMode="auto">
            <a:xfrm>
              <a:off x="328321" y="1768187"/>
              <a:ext cx="73331" cy="71498"/>
            </a:xfrm>
            <a:custGeom>
              <a:avLst/>
              <a:gdLst>
                <a:gd name="T0" fmla="*/ 19 w 19"/>
                <a:gd name="T1" fmla="*/ 0 h 19"/>
                <a:gd name="T2" fmla="*/ 19 w 19"/>
                <a:gd name="T3" fmla="*/ 4 h 19"/>
                <a:gd name="T4" fmla="*/ 3 w 19"/>
                <a:gd name="T5" fmla="*/ 19 h 19"/>
                <a:gd name="T6" fmla="*/ 0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57" name="Freeform 54"/>
            <p:cNvSpPr>
              <a:spLocks/>
            </p:cNvSpPr>
            <p:nvPr userDrawn="1"/>
          </p:nvSpPr>
          <p:spPr bwMode="auto">
            <a:xfrm>
              <a:off x="236657" y="1685690"/>
              <a:ext cx="164995" cy="153995"/>
            </a:xfrm>
            <a:custGeom>
              <a:avLst/>
              <a:gdLst>
                <a:gd name="T0" fmla="*/ 43 w 43"/>
                <a:gd name="T1" fmla="*/ 0 h 41"/>
                <a:gd name="T2" fmla="*/ 43 w 43"/>
                <a:gd name="T3" fmla="*/ 4 h 41"/>
                <a:gd name="T4" fmla="*/ 7 w 43"/>
                <a:gd name="T5" fmla="*/ 38 h 41"/>
                <a:gd name="T6" fmla="*/ 3 w 43"/>
                <a:gd name="T7" fmla="*/ 41 h 41"/>
                <a:gd name="T8" fmla="*/ 0 w 43"/>
                <a:gd name="T9" fmla="*/ 41 h 41"/>
                <a:gd name="T10" fmla="*/ 42 w 43"/>
                <a:gd name="T11" fmla="*/ 1 h 41"/>
                <a:gd name="T12" fmla="*/ 43 w 43"/>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3" h="41">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58" name="Freeform 55"/>
            <p:cNvSpPr>
              <a:spLocks/>
            </p:cNvSpPr>
            <p:nvPr userDrawn="1"/>
          </p:nvSpPr>
          <p:spPr bwMode="auto">
            <a:xfrm>
              <a:off x="124827" y="1605026"/>
              <a:ext cx="276825" cy="234659"/>
            </a:xfrm>
            <a:custGeom>
              <a:avLst/>
              <a:gdLst>
                <a:gd name="T0" fmla="*/ 72 w 72"/>
                <a:gd name="T1" fmla="*/ 0 h 62"/>
                <a:gd name="T2" fmla="*/ 72 w 72"/>
                <a:gd name="T3" fmla="*/ 3 h 62"/>
                <a:gd name="T4" fmla="*/ 35 w 72"/>
                <a:gd name="T5" fmla="*/ 37 h 62"/>
                <a:gd name="T6" fmla="*/ 4 w 72"/>
                <a:gd name="T7" fmla="*/ 62 h 62"/>
                <a:gd name="T8" fmla="*/ 0 w 72"/>
                <a:gd name="T9" fmla="*/ 62 h 62"/>
                <a:gd name="T10" fmla="*/ 7 w 72"/>
                <a:gd name="T11" fmla="*/ 58 h 62"/>
                <a:gd name="T12" fmla="*/ 70 w 72"/>
                <a:gd name="T13" fmla="*/ 2 h 62"/>
                <a:gd name="T14" fmla="*/ 72 w 72"/>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59" name="Freeform 56"/>
            <p:cNvSpPr>
              <a:spLocks/>
            </p:cNvSpPr>
            <p:nvPr userDrawn="1"/>
          </p:nvSpPr>
          <p:spPr bwMode="auto">
            <a:xfrm>
              <a:off x="-3502" y="1526195"/>
              <a:ext cx="405154" cy="302490"/>
            </a:xfrm>
            <a:custGeom>
              <a:avLst/>
              <a:gdLst>
                <a:gd name="T0" fmla="*/ 105 w 105"/>
                <a:gd name="T1" fmla="*/ 0 h 80"/>
                <a:gd name="T2" fmla="*/ 105 w 105"/>
                <a:gd name="T3" fmla="*/ 3 h 80"/>
                <a:gd name="T4" fmla="*/ 67 w 105"/>
                <a:gd name="T5" fmla="*/ 37 h 80"/>
                <a:gd name="T6" fmla="*/ 0 w 105"/>
                <a:gd name="T7" fmla="*/ 80 h 80"/>
                <a:gd name="T8" fmla="*/ 0 w 105"/>
                <a:gd name="T9" fmla="*/ 77 h 80"/>
                <a:gd name="T10" fmla="*/ 39 w 105"/>
                <a:gd name="T11" fmla="*/ 57 h 80"/>
                <a:gd name="T12" fmla="*/ 102 w 105"/>
                <a:gd name="T13" fmla="*/ 3 h 80"/>
                <a:gd name="T14" fmla="*/ 105 w 105"/>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80">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0" name="Freeform 57"/>
            <p:cNvSpPr>
              <a:spLocks/>
            </p:cNvSpPr>
            <p:nvPr userDrawn="1"/>
          </p:nvSpPr>
          <p:spPr bwMode="auto">
            <a:xfrm>
              <a:off x="-3502" y="1454698"/>
              <a:ext cx="405154" cy="287824"/>
            </a:xfrm>
            <a:custGeom>
              <a:avLst/>
              <a:gdLst>
                <a:gd name="T0" fmla="*/ 105 w 105"/>
                <a:gd name="T1" fmla="*/ 0 h 76"/>
                <a:gd name="T2" fmla="*/ 105 w 105"/>
                <a:gd name="T3" fmla="*/ 2 h 76"/>
                <a:gd name="T4" fmla="*/ 67 w 105"/>
                <a:gd name="T5" fmla="*/ 35 h 76"/>
                <a:gd name="T6" fmla="*/ 0 w 105"/>
                <a:gd name="T7" fmla="*/ 76 h 76"/>
                <a:gd name="T8" fmla="*/ 0 w 105"/>
                <a:gd name="T9" fmla="*/ 74 h 76"/>
                <a:gd name="T10" fmla="*/ 39 w 105"/>
                <a:gd name="T11" fmla="*/ 54 h 76"/>
                <a:gd name="T12" fmla="*/ 101 w 105"/>
                <a:gd name="T13" fmla="*/ 2 h 76"/>
                <a:gd name="T14" fmla="*/ 105 w 105"/>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6">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1" name="Freeform 58"/>
            <p:cNvSpPr>
              <a:spLocks/>
            </p:cNvSpPr>
            <p:nvPr userDrawn="1"/>
          </p:nvSpPr>
          <p:spPr bwMode="auto">
            <a:xfrm>
              <a:off x="-3502" y="1379534"/>
              <a:ext cx="405154" cy="278657"/>
            </a:xfrm>
            <a:custGeom>
              <a:avLst/>
              <a:gdLst>
                <a:gd name="T0" fmla="*/ 105 w 105"/>
                <a:gd name="T1" fmla="*/ 0 h 74"/>
                <a:gd name="T2" fmla="*/ 105 w 105"/>
                <a:gd name="T3" fmla="*/ 3 h 74"/>
                <a:gd name="T4" fmla="*/ 67 w 105"/>
                <a:gd name="T5" fmla="*/ 34 h 74"/>
                <a:gd name="T6" fmla="*/ 0 w 105"/>
                <a:gd name="T7" fmla="*/ 74 h 74"/>
                <a:gd name="T8" fmla="*/ 0 w 105"/>
                <a:gd name="T9" fmla="*/ 72 h 74"/>
                <a:gd name="T10" fmla="*/ 39 w 105"/>
                <a:gd name="T11" fmla="*/ 52 h 74"/>
                <a:gd name="T12" fmla="*/ 101 w 105"/>
                <a:gd name="T13" fmla="*/ 3 h 74"/>
                <a:gd name="T14" fmla="*/ 105 w 10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4">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2" name="Freeform 59"/>
            <p:cNvSpPr>
              <a:spLocks/>
            </p:cNvSpPr>
            <p:nvPr userDrawn="1"/>
          </p:nvSpPr>
          <p:spPr bwMode="auto">
            <a:xfrm>
              <a:off x="-3502" y="1311703"/>
              <a:ext cx="405154" cy="263991"/>
            </a:xfrm>
            <a:custGeom>
              <a:avLst/>
              <a:gdLst>
                <a:gd name="T0" fmla="*/ 105 w 105"/>
                <a:gd name="T1" fmla="*/ 0 h 70"/>
                <a:gd name="T2" fmla="*/ 105 w 105"/>
                <a:gd name="T3" fmla="*/ 2 h 70"/>
                <a:gd name="T4" fmla="*/ 67 w 105"/>
                <a:gd name="T5" fmla="*/ 32 h 70"/>
                <a:gd name="T6" fmla="*/ 0 w 105"/>
                <a:gd name="T7" fmla="*/ 70 h 70"/>
                <a:gd name="T8" fmla="*/ 0 w 105"/>
                <a:gd name="T9" fmla="*/ 68 h 70"/>
                <a:gd name="T10" fmla="*/ 40 w 105"/>
                <a:gd name="T11" fmla="*/ 50 h 70"/>
                <a:gd name="T12" fmla="*/ 102 w 105"/>
                <a:gd name="T13" fmla="*/ 2 h 70"/>
                <a:gd name="T14" fmla="*/ 105 w 10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0">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3" name="Freeform 60"/>
            <p:cNvSpPr>
              <a:spLocks/>
            </p:cNvSpPr>
            <p:nvPr userDrawn="1"/>
          </p:nvSpPr>
          <p:spPr bwMode="auto">
            <a:xfrm>
              <a:off x="-3502" y="1243872"/>
              <a:ext cx="405154" cy="252991"/>
            </a:xfrm>
            <a:custGeom>
              <a:avLst/>
              <a:gdLst>
                <a:gd name="T0" fmla="*/ 105 w 105"/>
                <a:gd name="T1" fmla="*/ 0 h 67"/>
                <a:gd name="T2" fmla="*/ 105 w 105"/>
                <a:gd name="T3" fmla="*/ 2 h 67"/>
                <a:gd name="T4" fmla="*/ 68 w 105"/>
                <a:gd name="T5" fmla="*/ 31 h 67"/>
                <a:gd name="T6" fmla="*/ 0 w 105"/>
                <a:gd name="T7" fmla="*/ 67 h 67"/>
                <a:gd name="T8" fmla="*/ 0 w 105"/>
                <a:gd name="T9" fmla="*/ 65 h 67"/>
                <a:gd name="T10" fmla="*/ 41 w 105"/>
                <a:gd name="T11" fmla="*/ 47 h 67"/>
                <a:gd name="T12" fmla="*/ 102 w 105"/>
                <a:gd name="T13" fmla="*/ 2 h 67"/>
                <a:gd name="T14" fmla="*/ 105 w 105"/>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7">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4" name="Freeform 61"/>
            <p:cNvSpPr>
              <a:spLocks/>
            </p:cNvSpPr>
            <p:nvPr userDrawn="1"/>
          </p:nvSpPr>
          <p:spPr bwMode="auto">
            <a:xfrm>
              <a:off x="-3502" y="1174207"/>
              <a:ext cx="405154" cy="245658"/>
            </a:xfrm>
            <a:custGeom>
              <a:avLst/>
              <a:gdLst>
                <a:gd name="T0" fmla="*/ 105 w 105"/>
                <a:gd name="T1" fmla="*/ 0 h 65"/>
                <a:gd name="T2" fmla="*/ 105 w 105"/>
                <a:gd name="T3" fmla="*/ 3 h 65"/>
                <a:gd name="T4" fmla="*/ 69 w 105"/>
                <a:gd name="T5" fmla="*/ 29 h 65"/>
                <a:gd name="T6" fmla="*/ 0 w 105"/>
                <a:gd name="T7" fmla="*/ 65 h 65"/>
                <a:gd name="T8" fmla="*/ 0 w 105"/>
                <a:gd name="T9" fmla="*/ 62 h 65"/>
                <a:gd name="T10" fmla="*/ 42 w 105"/>
                <a:gd name="T11" fmla="*/ 45 h 65"/>
                <a:gd name="T12" fmla="*/ 103 w 105"/>
                <a:gd name="T13" fmla="*/ 2 h 65"/>
                <a:gd name="T14" fmla="*/ 105 w 105"/>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5" name="Freeform 62"/>
            <p:cNvSpPr>
              <a:spLocks/>
            </p:cNvSpPr>
            <p:nvPr userDrawn="1"/>
          </p:nvSpPr>
          <p:spPr bwMode="auto">
            <a:xfrm>
              <a:off x="-3502" y="1110043"/>
              <a:ext cx="405154" cy="230992"/>
            </a:xfrm>
            <a:custGeom>
              <a:avLst/>
              <a:gdLst>
                <a:gd name="T0" fmla="*/ 105 w 105"/>
                <a:gd name="T1" fmla="*/ 0 h 61"/>
                <a:gd name="T2" fmla="*/ 105 w 105"/>
                <a:gd name="T3" fmla="*/ 3 h 61"/>
                <a:gd name="T4" fmla="*/ 71 w 105"/>
                <a:gd name="T5" fmla="*/ 27 h 61"/>
                <a:gd name="T6" fmla="*/ 0 w 105"/>
                <a:gd name="T7" fmla="*/ 61 h 61"/>
                <a:gd name="T8" fmla="*/ 0 w 105"/>
                <a:gd name="T9" fmla="*/ 59 h 61"/>
                <a:gd name="T10" fmla="*/ 44 w 105"/>
                <a:gd name="T11" fmla="*/ 42 h 61"/>
                <a:gd name="T12" fmla="*/ 104 w 105"/>
                <a:gd name="T13" fmla="*/ 1 h 61"/>
                <a:gd name="T14" fmla="*/ 105 w 10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1">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6" name="Freeform 63"/>
            <p:cNvSpPr>
              <a:spLocks/>
            </p:cNvSpPr>
            <p:nvPr userDrawn="1"/>
          </p:nvSpPr>
          <p:spPr bwMode="auto">
            <a:xfrm>
              <a:off x="-3502" y="1049545"/>
              <a:ext cx="405154" cy="219992"/>
            </a:xfrm>
            <a:custGeom>
              <a:avLst/>
              <a:gdLst>
                <a:gd name="T0" fmla="*/ 105 w 105"/>
                <a:gd name="T1" fmla="*/ 0 h 58"/>
                <a:gd name="T2" fmla="*/ 105 w 105"/>
                <a:gd name="T3" fmla="*/ 2 h 58"/>
                <a:gd name="T4" fmla="*/ 72 w 105"/>
                <a:gd name="T5" fmla="*/ 25 h 58"/>
                <a:gd name="T6" fmla="*/ 0 w 105"/>
                <a:gd name="T7" fmla="*/ 58 h 58"/>
                <a:gd name="T8" fmla="*/ 0 w 105"/>
                <a:gd name="T9" fmla="*/ 55 h 58"/>
                <a:gd name="T10" fmla="*/ 46 w 105"/>
                <a:gd name="T11" fmla="*/ 39 h 58"/>
                <a:gd name="T12" fmla="*/ 105 w 10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05" h="58">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7" name="Freeform 64"/>
            <p:cNvSpPr>
              <a:spLocks/>
            </p:cNvSpPr>
            <p:nvPr userDrawn="1"/>
          </p:nvSpPr>
          <p:spPr bwMode="auto">
            <a:xfrm>
              <a:off x="-3502" y="989048"/>
              <a:ext cx="405154" cy="205326"/>
            </a:xfrm>
            <a:custGeom>
              <a:avLst/>
              <a:gdLst>
                <a:gd name="T0" fmla="*/ 105 w 105"/>
                <a:gd name="T1" fmla="*/ 0 h 54"/>
                <a:gd name="T2" fmla="*/ 105 w 105"/>
                <a:gd name="T3" fmla="*/ 2 h 54"/>
                <a:gd name="T4" fmla="*/ 74 w 105"/>
                <a:gd name="T5" fmla="*/ 23 h 54"/>
                <a:gd name="T6" fmla="*/ 0 w 105"/>
                <a:gd name="T7" fmla="*/ 54 h 54"/>
                <a:gd name="T8" fmla="*/ 0 w 105"/>
                <a:gd name="T9" fmla="*/ 52 h 54"/>
                <a:gd name="T10" fmla="*/ 48 w 105"/>
                <a:gd name="T11" fmla="*/ 36 h 54"/>
                <a:gd name="T12" fmla="*/ 105 w 10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5" h="54">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8" name="Freeform 65"/>
            <p:cNvSpPr>
              <a:spLocks/>
            </p:cNvSpPr>
            <p:nvPr userDrawn="1"/>
          </p:nvSpPr>
          <p:spPr bwMode="auto">
            <a:xfrm>
              <a:off x="-3502" y="934049"/>
              <a:ext cx="405154" cy="188827"/>
            </a:xfrm>
            <a:custGeom>
              <a:avLst/>
              <a:gdLst>
                <a:gd name="T0" fmla="*/ 105 w 105"/>
                <a:gd name="T1" fmla="*/ 0 h 50"/>
                <a:gd name="T2" fmla="*/ 105 w 105"/>
                <a:gd name="T3" fmla="*/ 2 h 50"/>
                <a:gd name="T4" fmla="*/ 76 w 105"/>
                <a:gd name="T5" fmla="*/ 20 h 50"/>
                <a:gd name="T6" fmla="*/ 0 w 105"/>
                <a:gd name="T7" fmla="*/ 50 h 50"/>
                <a:gd name="T8" fmla="*/ 0 w 105"/>
                <a:gd name="T9" fmla="*/ 48 h 50"/>
                <a:gd name="T10" fmla="*/ 51 w 105"/>
                <a:gd name="T11" fmla="*/ 33 h 50"/>
                <a:gd name="T12" fmla="*/ 105 w 10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5" h="50">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9" name="Freeform 66"/>
            <p:cNvSpPr>
              <a:spLocks/>
            </p:cNvSpPr>
            <p:nvPr userDrawn="1"/>
          </p:nvSpPr>
          <p:spPr bwMode="auto">
            <a:xfrm>
              <a:off x="-3502" y="873551"/>
              <a:ext cx="405154" cy="175994"/>
            </a:xfrm>
            <a:custGeom>
              <a:avLst/>
              <a:gdLst>
                <a:gd name="T0" fmla="*/ 105 w 105"/>
                <a:gd name="T1" fmla="*/ 0 h 47"/>
                <a:gd name="T2" fmla="*/ 105 w 105"/>
                <a:gd name="T3" fmla="*/ 3 h 47"/>
                <a:gd name="T4" fmla="*/ 79 w 105"/>
                <a:gd name="T5" fmla="*/ 19 h 47"/>
                <a:gd name="T6" fmla="*/ 0 w 105"/>
                <a:gd name="T7" fmla="*/ 47 h 47"/>
                <a:gd name="T8" fmla="*/ 0 w 105"/>
                <a:gd name="T9" fmla="*/ 45 h 47"/>
                <a:gd name="T10" fmla="*/ 53 w 105"/>
                <a:gd name="T11" fmla="*/ 31 h 47"/>
                <a:gd name="T12" fmla="*/ 105 w 105"/>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05" h="47">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70" name="Freeform 67"/>
            <p:cNvSpPr>
              <a:spLocks/>
            </p:cNvSpPr>
            <p:nvPr userDrawn="1"/>
          </p:nvSpPr>
          <p:spPr bwMode="auto">
            <a:xfrm>
              <a:off x="-3502" y="820387"/>
              <a:ext cx="405154" cy="161328"/>
            </a:xfrm>
            <a:custGeom>
              <a:avLst/>
              <a:gdLst>
                <a:gd name="T0" fmla="*/ 105 w 105"/>
                <a:gd name="T1" fmla="*/ 0 h 43"/>
                <a:gd name="T2" fmla="*/ 105 w 105"/>
                <a:gd name="T3" fmla="*/ 2 h 43"/>
                <a:gd name="T4" fmla="*/ 82 w 105"/>
                <a:gd name="T5" fmla="*/ 16 h 43"/>
                <a:gd name="T6" fmla="*/ 0 w 105"/>
                <a:gd name="T7" fmla="*/ 43 h 43"/>
                <a:gd name="T8" fmla="*/ 0 w 105"/>
                <a:gd name="T9" fmla="*/ 40 h 43"/>
                <a:gd name="T10" fmla="*/ 56 w 105"/>
                <a:gd name="T11" fmla="*/ 27 h 43"/>
                <a:gd name="T12" fmla="*/ 105 w 10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05" h="43">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71" name="Freeform 68"/>
            <p:cNvSpPr>
              <a:spLocks/>
            </p:cNvSpPr>
            <p:nvPr userDrawn="1"/>
          </p:nvSpPr>
          <p:spPr bwMode="auto">
            <a:xfrm>
              <a:off x="-3502" y="767221"/>
              <a:ext cx="405154" cy="146662"/>
            </a:xfrm>
            <a:custGeom>
              <a:avLst/>
              <a:gdLst>
                <a:gd name="T0" fmla="*/ 105 w 105"/>
                <a:gd name="T1" fmla="*/ 0 h 39"/>
                <a:gd name="T2" fmla="*/ 105 w 105"/>
                <a:gd name="T3" fmla="*/ 2 h 39"/>
                <a:gd name="T4" fmla="*/ 85 w 105"/>
                <a:gd name="T5" fmla="*/ 13 h 39"/>
                <a:gd name="T6" fmla="*/ 0 w 105"/>
                <a:gd name="T7" fmla="*/ 39 h 39"/>
                <a:gd name="T8" fmla="*/ 0 w 105"/>
                <a:gd name="T9" fmla="*/ 36 h 39"/>
                <a:gd name="T10" fmla="*/ 60 w 105"/>
                <a:gd name="T11" fmla="*/ 24 h 39"/>
                <a:gd name="T12" fmla="*/ 105 w 10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5" h="39">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72" name="Freeform 69"/>
            <p:cNvSpPr>
              <a:spLocks/>
            </p:cNvSpPr>
            <p:nvPr userDrawn="1"/>
          </p:nvSpPr>
          <p:spPr bwMode="auto">
            <a:xfrm>
              <a:off x="-3502" y="714057"/>
              <a:ext cx="405154" cy="131995"/>
            </a:xfrm>
            <a:custGeom>
              <a:avLst/>
              <a:gdLst>
                <a:gd name="T0" fmla="*/ 105 w 105"/>
                <a:gd name="T1" fmla="*/ 0 h 35"/>
                <a:gd name="T2" fmla="*/ 105 w 105"/>
                <a:gd name="T3" fmla="*/ 2 h 35"/>
                <a:gd name="T4" fmla="*/ 88 w 105"/>
                <a:gd name="T5" fmla="*/ 11 h 35"/>
                <a:gd name="T6" fmla="*/ 0 w 105"/>
                <a:gd name="T7" fmla="*/ 34 h 35"/>
                <a:gd name="T8" fmla="*/ 0 w 105"/>
                <a:gd name="T9" fmla="*/ 32 h 35"/>
                <a:gd name="T10" fmla="*/ 63 w 105"/>
                <a:gd name="T11" fmla="*/ 21 h 35"/>
                <a:gd name="T12" fmla="*/ 105 w 10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05" h="3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73" name="Freeform 70"/>
            <p:cNvSpPr>
              <a:spLocks/>
            </p:cNvSpPr>
            <p:nvPr userDrawn="1"/>
          </p:nvSpPr>
          <p:spPr bwMode="auto">
            <a:xfrm>
              <a:off x="-3502" y="660892"/>
              <a:ext cx="405154" cy="124662"/>
            </a:xfrm>
            <a:custGeom>
              <a:avLst/>
              <a:gdLst>
                <a:gd name="T0" fmla="*/ 105 w 105"/>
                <a:gd name="T1" fmla="*/ 0 h 33"/>
                <a:gd name="T2" fmla="*/ 105 w 105"/>
                <a:gd name="T3" fmla="*/ 2 h 33"/>
                <a:gd name="T4" fmla="*/ 91 w 105"/>
                <a:gd name="T5" fmla="*/ 10 h 33"/>
                <a:gd name="T6" fmla="*/ 0 w 105"/>
                <a:gd name="T7" fmla="*/ 30 h 33"/>
                <a:gd name="T8" fmla="*/ 0 w 105"/>
                <a:gd name="T9" fmla="*/ 28 h 33"/>
                <a:gd name="T10" fmla="*/ 3 w 105"/>
                <a:gd name="T11" fmla="*/ 28 h 33"/>
                <a:gd name="T12" fmla="*/ 67 w 105"/>
                <a:gd name="T13" fmla="*/ 19 h 33"/>
                <a:gd name="T14" fmla="*/ 105 w 10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74" name="Freeform 71"/>
            <p:cNvSpPr>
              <a:spLocks/>
            </p:cNvSpPr>
            <p:nvPr userDrawn="1"/>
          </p:nvSpPr>
          <p:spPr bwMode="auto">
            <a:xfrm>
              <a:off x="-3502" y="657225"/>
              <a:ext cx="328157" cy="64165"/>
            </a:xfrm>
            <a:custGeom>
              <a:avLst/>
              <a:gdLst>
                <a:gd name="T0" fmla="*/ 85 w 85"/>
                <a:gd name="T1" fmla="*/ 0 h 17"/>
                <a:gd name="T2" fmla="*/ 0 w 85"/>
                <a:gd name="T3" fmla="*/ 14 h 17"/>
                <a:gd name="T4" fmla="*/ 0 w 85"/>
                <a:gd name="T5" fmla="*/ 11 h 17"/>
                <a:gd name="T6" fmla="*/ 8 w 85"/>
                <a:gd name="T7" fmla="*/ 12 h 17"/>
                <a:gd name="T8" fmla="*/ 71 w 85"/>
                <a:gd name="T9" fmla="*/ 4 h 17"/>
                <a:gd name="T10" fmla="*/ 80 w 85"/>
                <a:gd name="T11" fmla="*/ 0 h 17"/>
                <a:gd name="T12" fmla="*/ 85 w 8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85" h="17">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grpSp>
      <p:sp>
        <p:nvSpPr>
          <p:cNvPr id="75" name="Picture Placeholder 4"/>
          <p:cNvSpPr>
            <a:spLocks noGrp="1"/>
          </p:cNvSpPr>
          <p:nvPr>
            <p:ph type="pic" sz="quarter" idx="11" hasCustomPrompt="1"/>
          </p:nvPr>
        </p:nvSpPr>
        <p:spPr>
          <a:xfrm>
            <a:off x="5270500" y="0"/>
            <a:ext cx="6921500"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Tree>
    <p:extLst>
      <p:ext uri="{BB962C8B-B14F-4D97-AF65-F5344CB8AC3E}">
        <p14:creationId xmlns:p14="http://schemas.microsoft.com/office/powerpoint/2010/main" val="7359317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2.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em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87375" y="458583"/>
            <a:ext cx="9753600" cy="1386092"/>
          </a:xfrm>
          <a:prstGeom prst="rect">
            <a:avLst/>
          </a:prstGeom>
          <a:effectLst/>
        </p:spPr>
        <p:txBody>
          <a:bodyPr vert="horz" lIns="0" tIns="192024" rIns="0" bIns="0" rtlCol="0" anchor="t" anchorCtr="0">
            <a:noAutofit/>
          </a:bodyPr>
          <a:lstStyle/>
          <a:p>
            <a:r>
              <a:rPr lang="en-US" dirty="0"/>
              <a:t>YOUR TITLE HERE</a:t>
            </a:r>
          </a:p>
        </p:txBody>
      </p:sp>
      <p:sp>
        <p:nvSpPr>
          <p:cNvPr id="6" name="Номер слайда 21"/>
          <p:cNvSpPr>
            <a:spLocks noGrp="1"/>
          </p:cNvSpPr>
          <p:nvPr>
            <p:ph type="sldNum" sz="quarter" idx="4"/>
          </p:nvPr>
        </p:nvSpPr>
        <p:spPr>
          <a:xfrm>
            <a:off x="11339887" y="593223"/>
            <a:ext cx="571468" cy="227164"/>
          </a:xfrm>
          <a:prstGeom prst="rect">
            <a:avLst/>
          </a:prstGeom>
          <a:noFill/>
        </p:spPr>
        <p:txBody>
          <a:bodyPr vert="horz" lIns="0" tIns="0" rIns="0" bIns="0" rtlCol="0" anchor="ctr"/>
          <a:lstStyle>
            <a:lvl1pPr algn="r">
              <a:defRPr sz="1000" b="1" i="0">
                <a:solidFill>
                  <a:schemeClr val="tx1">
                    <a:alpha val="70000"/>
                  </a:schemeClr>
                </a:solidFill>
                <a:latin typeface="+mn-lt"/>
                <a:ea typeface="Montserrat Medium" charset="0"/>
                <a:cs typeface="Montserrat Medium" charset="0"/>
              </a:defRPr>
            </a:lvl1pPr>
          </a:lstStyle>
          <a:p>
            <a:fld id="{D8D877B3-D348-4611-9BDB-C5374591D951}" type="slidenum">
              <a:rPr lang="en-US" smtClean="0"/>
              <a:pPr/>
              <a:t>‹#›</a:t>
            </a:fld>
            <a:endParaRPr lang="en-US" dirty="0"/>
          </a:p>
        </p:txBody>
      </p:sp>
      <p:sp>
        <p:nvSpPr>
          <p:cNvPr id="11" name="Text Placeholder 10"/>
          <p:cNvSpPr>
            <a:spLocks noGrp="1"/>
          </p:cNvSpPr>
          <p:nvPr>
            <p:ph type="body" idx="1"/>
          </p:nvPr>
        </p:nvSpPr>
        <p:spPr>
          <a:xfrm>
            <a:off x="589650" y="2032831"/>
            <a:ext cx="9753600" cy="3110442"/>
          </a:xfrm>
          <a:prstGeom prst="rect">
            <a:avLst/>
          </a:prstGeom>
        </p:spPr>
        <p:txBody>
          <a:bodyPr vert="horz" lIns="0" tIns="45720" rIns="0" bIns="45720" rtlCol="0">
            <a:normAutofit/>
          </a:bodyPr>
          <a:lstStyle/>
          <a:p>
            <a:pPr lvl="0"/>
            <a:r>
              <a:rPr lang="en-US" dirty="0"/>
              <a:t>Click to edit master text styles</a:t>
            </a:r>
          </a:p>
          <a:p>
            <a:pPr lvl="1"/>
            <a:r>
              <a:rPr lang="en-US"/>
              <a:t>Second level</a:t>
            </a:r>
          </a:p>
          <a:p>
            <a:pPr lvl="2"/>
            <a:r>
              <a:rPr lang="en-US"/>
              <a:t>Third level</a:t>
            </a:r>
          </a:p>
          <a:p>
            <a:pPr lvl="3"/>
            <a:r>
              <a:rPr lang="en-US"/>
              <a:t>Fourth level</a:t>
            </a:r>
            <a:endParaRPr lang="en-US" dirty="0"/>
          </a:p>
        </p:txBody>
      </p:sp>
      <p:grpSp>
        <p:nvGrpSpPr>
          <p:cNvPr id="58" name="Gruppe 57"/>
          <p:cNvGrpSpPr/>
          <p:nvPr userDrawn="1"/>
        </p:nvGrpSpPr>
        <p:grpSpPr>
          <a:xfrm>
            <a:off x="5466450" y="6027162"/>
            <a:ext cx="1272706" cy="669100"/>
            <a:chOff x="5387975" y="5659438"/>
            <a:chExt cx="1573213" cy="827087"/>
          </a:xfrm>
        </p:grpSpPr>
        <p:grpSp>
          <p:nvGrpSpPr>
            <p:cNvPr id="56" name="Gruppe 55"/>
            <p:cNvGrpSpPr/>
            <p:nvPr userDrawn="1"/>
          </p:nvGrpSpPr>
          <p:grpSpPr>
            <a:xfrm>
              <a:off x="5387975" y="6407150"/>
              <a:ext cx="1573213" cy="79375"/>
              <a:chOff x="5387975" y="6407150"/>
              <a:chExt cx="1573213" cy="79375"/>
            </a:xfrm>
          </p:grpSpPr>
          <p:sp>
            <p:nvSpPr>
              <p:cNvPr id="35" name="Freeform 29"/>
              <p:cNvSpPr>
                <a:spLocks noEditPoints="1"/>
              </p:cNvSpPr>
              <p:nvPr userDrawn="1"/>
            </p:nvSpPr>
            <p:spPr bwMode="auto">
              <a:xfrm>
                <a:off x="5387975" y="6407150"/>
                <a:ext cx="71438"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6" name="Freeform 30"/>
              <p:cNvSpPr>
                <a:spLocks noEditPoints="1"/>
              </p:cNvSpPr>
              <p:nvPr userDrawn="1"/>
            </p:nvSpPr>
            <p:spPr bwMode="auto">
              <a:xfrm>
                <a:off x="5484813" y="6407150"/>
                <a:ext cx="73025"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7" name="Freeform 31"/>
              <p:cNvSpPr>
                <a:spLocks/>
              </p:cNvSpPr>
              <p:nvPr userDrawn="1"/>
            </p:nvSpPr>
            <p:spPr bwMode="auto">
              <a:xfrm>
                <a:off x="5586413" y="6407150"/>
                <a:ext cx="52388" cy="7620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8" name="Freeform 32"/>
              <p:cNvSpPr>
                <a:spLocks noEditPoints="1"/>
              </p:cNvSpPr>
              <p:nvPr userDrawn="1"/>
            </p:nvSpPr>
            <p:spPr bwMode="auto">
              <a:xfrm>
                <a:off x="5670550" y="6407150"/>
                <a:ext cx="55563" cy="76200"/>
              </a:xfrm>
              <a:custGeom>
                <a:avLst/>
                <a:gdLst>
                  <a:gd name="T0" fmla="*/ 0 w 17"/>
                  <a:gd name="T1" fmla="*/ 0 h 23"/>
                  <a:gd name="T2" fmla="*/ 0 w 17"/>
                  <a:gd name="T3" fmla="*/ 0 h 23"/>
                  <a:gd name="T4" fmla="*/ 9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9" y="0"/>
                      <a:pt x="9" y="0"/>
                      <a:pt x="9"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0" y="19"/>
                      <a:pt x="11" y="18"/>
                      <a:pt x="11" y="16"/>
                    </a:cubicBezTo>
                    <a:cubicBezTo>
                      <a:pt x="11" y="15"/>
                      <a:pt x="10"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9" name="Freeform 33"/>
              <p:cNvSpPr>
                <a:spLocks noEditPoints="1"/>
              </p:cNvSpPr>
              <p:nvPr userDrawn="1"/>
            </p:nvSpPr>
            <p:spPr bwMode="auto">
              <a:xfrm>
                <a:off x="5759450" y="6407150"/>
                <a:ext cx="58738" cy="79375"/>
              </a:xfrm>
              <a:custGeom>
                <a:avLst/>
                <a:gdLst>
                  <a:gd name="T0" fmla="*/ 0 w 18"/>
                  <a:gd name="T1" fmla="*/ 18 h 24"/>
                  <a:gd name="T2" fmla="*/ 0 w 18"/>
                  <a:gd name="T3" fmla="*/ 12 h 24"/>
                  <a:gd name="T4" fmla="*/ 0 w 18"/>
                  <a:gd name="T5" fmla="*/ 5 h 24"/>
                  <a:gd name="T6" fmla="*/ 9 w 18"/>
                  <a:gd name="T7" fmla="*/ 0 h 24"/>
                  <a:gd name="T8" fmla="*/ 18 w 18"/>
                  <a:gd name="T9" fmla="*/ 5 h 24"/>
                  <a:gd name="T10" fmla="*/ 18 w 18"/>
                  <a:gd name="T11" fmla="*/ 12 h 24"/>
                  <a:gd name="T12" fmla="*/ 18 w 18"/>
                  <a:gd name="T13" fmla="*/ 18 h 24"/>
                  <a:gd name="T14" fmla="*/ 9 w 18"/>
                  <a:gd name="T15" fmla="*/ 24 h 24"/>
                  <a:gd name="T16" fmla="*/ 0 w 18"/>
                  <a:gd name="T17" fmla="*/ 18 h 24"/>
                  <a:gd name="T18" fmla="*/ 12 w 18"/>
                  <a:gd name="T19" fmla="*/ 16 h 24"/>
                  <a:gd name="T20" fmla="*/ 12 w 18"/>
                  <a:gd name="T21" fmla="*/ 12 h 24"/>
                  <a:gd name="T22" fmla="*/ 12 w 18"/>
                  <a:gd name="T23" fmla="*/ 7 h 24"/>
                  <a:gd name="T24" fmla="*/ 9 w 18"/>
                  <a:gd name="T25" fmla="*/ 5 h 24"/>
                  <a:gd name="T26" fmla="*/ 6 w 18"/>
                  <a:gd name="T27" fmla="*/ 7 h 24"/>
                  <a:gd name="T28" fmla="*/ 6 w 18"/>
                  <a:gd name="T29" fmla="*/ 12 h 24"/>
                  <a:gd name="T30" fmla="*/ 6 w 18"/>
                  <a:gd name="T31" fmla="*/ 16 h 24"/>
                  <a:gd name="T32" fmla="*/ 9 w 18"/>
                  <a:gd name="T33" fmla="*/ 18 h 24"/>
                  <a:gd name="T34" fmla="*/ 12 w 18"/>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24">
                    <a:moveTo>
                      <a:pt x="0" y="18"/>
                    </a:moveTo>
                    <a:cubicBezTo>
                      <a:pt x="0" y="16"/>
                      <a:pt x="0" y="15"/>
                      <a:pt x="0" y="12"/>
                    </a:cubicBezTo>
                    <a:cubicBezTo>
                      <a:pt x="0" y="9"/>
                      <a:pt x="0" y="7"/>
                      <a:pt x="0" y="5"/>
                    </a:cubicBezTo>
                    <a:cubicBezTo>
                      <a:pt x="2" y="2"/>
                      <a:pt x="5" y="0"/>
                      <a:pt x="9" y="0"/>
                    </a:cubicBezTo>
                    <a:cubicBezTo>
                      <a:pt x="13" y="0"/>
                      <a:pt x="17" y="2"/>
                      <a:pt x="18" y="5"/>
                    </a:cubicBezTo>
                    <a:cubicBezTo>
                      <a:pt x="18" y="7"/>
                      <a:pt x="18" y="9"/>
                      <a:pt x="18" y="12"/>
                    </a:cubicBezTo>
                    <a:cubicBezTo>
                      <a:pt x="18" y="15"/>
                      <a:pt x="18" y="16"/>
                      <a:pt x="18" y="18"/>
                    </a:cubicBezTo>
                    <a:cubicBezTo>
                      <a:pt x="17" y="22"/>
                      <a:pt x="13" y="24"/>
                      <a:pt x="9" y="24"/>
                    </a:cubicBezTo>
                    <a:cubicBezTo>
                      <a:pt x="5" y="24"/>
                      <a:pt x="2" y="22"/>
                      <a:pt x="0" y="18"/>
                    </a:cubicBezTo>
                    <a:close/>
                    <a:moveTo>
                      <a:pt x="12" y="16"/>
                    </a:moveTo>
                    <a:cubicBezTo>
                      <a:pt x="12" y="16"/>
                      <a:pt x="12" y="14"/>
                      <a:pt x="12" y="12"/>
                    </a:cubicBezTo>
                    <a:cubicBezTo>
                      <a:pt x="12"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0" name="Freeform 34"/>
              <p:cNvSpPr>
                <a:spLocks noEditPoints="1"/>
              </p:cNvSpPr>
              <p:nvPr userDrawn="1"/>
            </p:nvSpPr>
            <p:spPr bwMode="auto">
              <a:xfrm>
                <a:off x="5849938" y="6407150"/>
                <a:ext cx="61913" cy="76200"/>
              </a:xfrm>
              <a:custGeom>
                <a:avLst/>
                <a:gdLst>
                  <a:gd name="T0" fmla="*/ 13 w 19"/>
                  <a:gd name="T1" fmla="*/ 23 h 23"/>
                  <a:gd name="T2" fmla="*/ 12 w 19"/>
                  <a:gd name="T3" fmla="*/ 23 h 23"/>
                  <a:gd name="T4" fmla="*/ 9 w 19"/>
                  <a:gd name="T5" fmla="*/ 15 h 23"/>
                  <a:gd name="T6" fmla="*/ 7 w 19"/>
                  <a:gd name="T7" fmla="*/ 15 h 23"/>
                  <a:gd name="T8" fmla="*/ 6 w 19"/>
                  <a:gd name="T9" fmla="*/ 15 h 23"/>
                  <a:gd name="T10" fmla="*/ 6 w 19"/>
                  <a:gd name="T11" fmla="*/ 23 h 23"/>
                  <a:gd name="T12" fmla="*/ 6 w 19"/>
                  <a:gd name="T13" fmla="*/ 23 h 23"/>
                  <a:gd name="T14" fmla="*/ 1 w 19"/>
                  <a:gd name="T15" fmla="*/ 23 h 23"/>
                  <a:gd name="T16" fmla="*/ 0 w 19"/>
                  <a:gd name="T17" fmla="*/ 23 h 23"/>
                  <a:gd name="T18" fmla="*/ 0 w 19"/>
                  <a:gd name="T19" fmla="*/ 0 h 23"/>
                  <a:gd name="T20" fmla="*/ 1 w 19"/>
                  <a:gd name="T21" fmla="*/ 0 h 23"/>
                  <a:gd name="T22" fmla="*/ 10 w 19"/>
                  <a:gd name="T23" fmla="*/ 0 h 23"/>
                  <a:gd name="T24" fmla="*/ 19 w 19"/>
                  <a:gd name="T25" fmla="*/ 8 h 23"/>
                  <a:gd name="T26" fmla="*/ 15 w 19"/>
                  <a:gd name="T27" fmla="*/ 14 h 23"/>
                  <a:gd name="T28" fmla="*/ 19 w 19"/>
                  <a:gd name="T29" fmla="*/ 23 h 23"/>
                  <a:gd name="T30" fmla="*/ 19 w 19"/>
                  <a:gd name="T31" fmla="*/ 23 h 23"/>
                  <a:gd name="T32" fmla="*/ 13 w 19"/>
                  <a:gd name="T33" fmla="*/ 23 h 23"/>
                  <a:gd name="T34" fmla="*/ 13 w 19"/>
                  <a:gd name="T35" fmla="*/ 8 h 23"/>
                  <a:gd name="T36" fmla="*/ 10 w 19"/>
                  <a:gd name="T37" fmla="*/ 5 h 23"/>
                  <a:gd name="T38" fmla="*/ 7 w 19"/>
                  <a:gd name="T39" fmla="*/ 5 h 23"/>
                  <a:gd name="T40" fmla="*/ 6 w 19"/>
                  <a:gd name="T41" fmla="*/ 5 h 23"/>
                  <a:gd name="T42" fmla="*/ 6 w 19"/>
                  <a:gd name="T43" fmla="*/ 10 h 23"/>
                  <a:gd name="T44" fmla="*/ 7 w 19"/>
                  <a:gd name="T45" fmla="*/ 10 h 23"/>
                  <a:gd name="T46" fmla="*/ 10 w 19"/>
                  <a:gd name="T47" fmla="*/ 10 h 23"/>
                  <a:gd name="T48" fmla="*/ 13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3" y="23"/>
                    </a:moveTo>
                    <a:cubicBezTo>
                      <a:pt x="13" y="23"/>
                      <a:pt x="12" y="23"/>
                      <a:pt x="12" y="23"/>
                    </a:cubicBezTo>
                    <a:cubicBezTo>
                      <a:pt x="9" y="15"/>
                      <a:pt x="9" y="15"/>
                      <a:pt x="9" y="15"/>
                    </a:cubicBezTo>
                    <a:cubicBezTo>
                      <a:pt x="7" y="15"/>
                      <a:pt x="7" y="15"/>
                      <a:pt x="7" y="15"/>
                    </a:cubicBezTo>
                    <a:cubicBezTo>
                      <a:pt x="7" y="15"/>
                      <a:pt x="6" y="15"/>
                      <a:pt x="6" y="15"/>
                    </a:cubicBezTo>
                    <a:cubicBezTo>
                      <a:pt x="6" y="23"/>
                      <a:pt x="6" y="23"/>
                      <a:pt x="6" y="23"/>
                    </a:cubicBezTo>
                    <a:cubicBezTo>
                      <a:pt x="6" y="23"/>
                      <a:pt x="6" y="23"/>
                      <a:pt x="6" y="23"/>
                    </a:cubicBezTo>
                    <a:cubicBezTo>
                      <a:pt x="1" y="23"/>
                      <a:pt x="1" y="23"/>
                      <a:pt x="1" y="23"/>
                    </a:cubicBezTo>
                    <a:cubicBezTo>
                      <a:pt x="1" y="23"/>
                      <a:pt x="0" y="23"/>
                      <a:pt x="0" y="23"/>
                    </a:cubicBezTo>
                    <a:cubicBezTo>
                      <a:pt x="0" y="0"/>
                      <a:pt x="0" y="0"/>
                      <a:pt x="0" y="0"/>
                    </a:cubicBezTo>
                    <a:cubicBezTo>
                      <a:pt x="0" y="0"/>
                      <a:pt x="1" y="0"/>
                      <a:pt x="1" y="0"/>
                    </a:cubicBezTo>
                    <a:cubicBezTo>
                      <a:pt x="10" y="0"/>
                      <a:pt x="10" y="0"/>
                      <a:pt x="10" y="0"/>
                    </a:cubicBezTo>
                    <a:cubicBezTo>
                      <a:pt x="16" y="0"/>
                      <a:pt x="19" y="3"/>
                      <a:pt x="19" y="8"/>
                    </a:cubicBezTo>
                    <a:cubicBezTo>
                      <a:pt x="19" y="10"/>
                      <a:pt x="17" y="13"/>
                      <a:pt x="15" y="14"/>
                    </a:cubicBezTo>
                    <a:cubicBezTo>
                      <a:pt x="19" y="23"/>
                      <a:pt x="19" y="23"/>
                      <a:pt x="19" y="23"/>
                    </a:cubicBezTo>
                    <a:cubicBezTo>
                      <a:pt x="19" y="23"/>
                      <a:pt x="19" y="23"/>
                      <a:pt x="19" y="23"/>
                    </a:cubicBezTo>
                    <a:lnTo>
                      <a:pt x="13" y="23"/>
                    </a:lnTo>
                    <a:close/>
                    <a:moveTo>
                      <a:pt x="13" y="8"/>
                    </a:moveTo>
                    <a:cubicBezTo>
                      <a:pt x="13" y="6"/>
                      <a:pt x="12" y="5"/>
                      <a:pt x="10" y="5"/>
                    </a:cubicBezTo>
                    <a:cubicBezTo>
                      <a:pt x="7" y="5"/>
                      <a:pt x="7" y="5"/>
                      <a:pt x="7" y="5"/>
                    </a:cubicBezTo>
                    <a:cubicBezTo>
                      <a:pt x="7" y="5"/>
                      <a:pt x="6" y="5"/>
                      <a:pt x="6" y="5"/>
                    </a:cubicBezTo>
                    <a:cubicBezTo>
                      <a:pt x="6" y="10"/>
                      <a:pt x="6" y="10"/>
                      <a:pt x="6" y="10"/>
                    </a:cubicBezTo>
                    <a:cubicBezTo>
                      <a:pt x="6" y="10"/>
                      <a:pt x="7" y="10"/>
                      <a:pt x="7" y="10"/>
                    </a:cubicBezTo>
                    <a:cubicBezTo>
                      <a:pt x="10" y="10"/>
                      <a:pt x="10" y="10"/>
                      <a:pt x="10" y="10"/>
                    </a:cubicBezTo>
                    <a:cubicBezTo>
                      <a:pt x="12" y="10"/>
                      <a:pt x="13" y="9"/>
                      <a:pt x="13"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1" name="Freeform 35"/>
              <p:cNvSpPr>
                <a:spLocks/>
              </p:cNvSpPr>
              <p:nvPr userDrawn="1"/>
            </p:nvSpPr>
            <p:spPr bwMode="auto">
              <a:xfrm>
                <a:off x="5942013" y="6407150"/>
                <a:ext cx="61913" cy="79375"/>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9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6"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8" y="10"/>
                      <a:pt x="19" y="10"/>
                      <a:pt x="19" y="11"/>
                    </a:cubicBezTo>
                    <a:cubicBezTo>
                      <a:pt x="19" y="12"/>
                      <a:pt x="19" y="12"/>
                      <a:pt x="19" y="12"/>
                    </a:cubicBezTo>
                    <a:cubicBezTo>
                      <a:pt x="19" y="15"/>
                      <a:pt x="18"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2" name="Freeform 36"/>
              <p:cNvSpPr>
                <a:spLocks/>
              </p:cNvSpPr>
              <p:nvPr userDrawn="1"/>
            </p:nvSpPr>
            <p:spPr bwMode="auto">
              <a:xfrm>
                <a:off x="6081713" y="6407150"/>
                <a:ext cx="61913" cy="79375"/>
              </a:xfrm>
              <a:custGeom>
                <a:avLst/>
                <a:gdLst>
                  <a:gd name="T0" fmla="*/ 0 w 19"/>
                  <a:gd name="T1" fmla="*/ 14 h 24"/>
                  <a:gd name="T2" fmla="*/ 0 w 19"/>
                  <a:gd name="T3" fmla="*/ 0 h 24"/>
                  <a:gd name="T4" fmla="*/ 1 w 19"/>
                  <a:gd name="T5" fmla="*/ 0 h 24"/>
                  <a:gd name="T6" fmla="*/ 6 w 19"/>
                  <a:gd name="T7" fmla="*/ 0 h 24"/>
                  <a:gd name="T8" fmla="*/ 6 w 19"/>
                  <a:gd name="T9" fmla="*/ 0 h 24"/>
                  <a:gd name="T10" fmla="*/ 6 w 19"/>
                  <a:gd name="T11" fmla="*/ 15 h 24"/>
                  <a:gd name="T12" fmla="*/ 10 w 19"/>
                  <a:gd name="T13" fmla="*/ 18 h 24"/>
                  <a:gd name="T14" fmla="*/ 13 w 19"/>
                  <a:gd name="T15" fmla="*/ 15 h 24"/>
                  <a:gd name="T16" fmla="*/ 13 w 19"/>
                  <a:gd name="T17" fmla="*/ 0 h 24"/>
                  <a:gd name="T18" fmla="*/ 13 w 19"/>
                  <a:gd name="T19" fmla="*/ 0 h 24"/>
                  <a:gd name="T20" fmla="*/ 19 w 19"/>
                  <a:gd name="T21" fmla="*/ 0 h 24"/>
                  <a:gd name="T22" fmla="*/ 19 w 19"/>
                  <a:gd name="T23" fmla="*/ 0 h 24"/>
                  <a:gd name="T24" fmla="*/ 19 w 19"/>
                  <a:gd name="T25" fmla="*/ 14 h 24"/>
                  <a:gd name="T26" fmla="*/ 10 w 19"/>
                  <a:gd name="T27" fmla="*/ 24 h 24"/>
                  <a:gd name="T28" fmla="*/ 0 w 19"/>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 h="24">
                    <a:moveTo>
                      <a:pt x="0" y="14"/>
                    </a:moveTo>
                    <a:cubicBezTo>
                      <a:pt x="0" y="0"/>
                      <a:pt x="0" y="0"/>
                      <a:pt x="0" y="0"/>
                    </a:cubicBezTo>
                    <a:cubicBezTo>
                      <a:pt x="0" y="0"/>
                      <a:pt x="1" y="0"/>
                      <a:pt x="1" y="0"/>
                    </a:cubicBezTo>
                    <a:cubicBezTo>
                      <a:pt x="6" y="0"/>
                      <a:pt x="6" y="0"/>
                      <a:pt x="6" y="0"/>
                    </a:cubicBezTo>
                    <a:cubicBezTo>
                      <a:pt x="6" y="0"/>
                      <a:pt x="6" y="0"/>
                      <a:pt x="6" y="0"/>
                    </a:cubicBezTo>
                    <a:cubicBezTo>
                      <a:pt x="6" y="15"/>
                      <a:pt x="6" y="15"/>
                      <a:pt x="6" y="15"/>
                    </a:cubicBezTo>
                    <a:cubicBezTo>
                      <a:pt x="6" y="17"/>
                      <a:pt x="8" y="18"/>
                      <a:pt x="10" y="18"/>
                    </a:cubicBezTo>
                    <a:cubicBezTo>
                      <a:pt x="12" y="18"/>
                      <a:pt x="13" y="17"/>
                      <a:pt x="13" y="15"/>
                    </a:cubicBezTo>
                    <a:cubicBezTo>
                      <a:pt x="13" y="0"/>
                      <a:pt x="13" y="0"/>
                      <a:pt x="13" y="0"/>
                    </a:cubicBezTo>
                    <a:cubicBezTo>
                      <a:pt x="13" y="0"/>
                      <a:pt x="13" y="0"/>
                      <a:pt x="13" y="0"/>
                    </a:cubicBezTo>
                    <a:cubicBezTo>
                      <a:pt x="19" y="0"/>
                      <a:pt x="19" y="0"/>
                      <a:pt x="19" y="0"/>
                    </a:cubicBezTo>
                    <a:cubicBezTo>
                      <a:pt x="19" y="0"/>
                      <a:pt x="19" y="0"/>
                      <a:pt x="19" y="0"/>
                    </a:cubicBezTo>
                    <a:cubicBezTo>
                      <a:pt x="19" y="14"/>
                      <a:pt x="19" y="14"/>
                      <a:pt x="19" y="14"/>
                    </a:cubicBezTo>
                    <a:cubicBezTo>
                      <a:pt x="19" y="20"/>
                      <a:pt x="15" y="24"/>
                      <a:pt x="10" y="24"/>
                    </a:cubicBezTo>
                    <a:cubicBezTo>
                      <a:pt x="4"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3" name="Freeform 37"/>
              <p:cNvSpPr>
                <a:spLocks/>
              </p:cNvSpPr>
              <p:nvPr userDrawn="1"/>
            </p:nvSpPr>
            <p:spPr bwMode="auto">
              <a:xfrm>
                <a:off x="6175375" y="6407150"/>
                <a:ext cx="61913" cy="7620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8 w 19"/>
                  <a:gd name="T17" fmla="*/ 0 h 23"/>
                  <a:gd name="T18" fmla="*/ 19 w 19"/>
                  <a:gd name="T19" fmla="*/ 0 h 23"/>
                  <a:gd name="T20" fmla="*/ 19 w 19"/>
                  <a:gd name="T21" fmla="*/ 23 h 23"/>
                  <a:gd name="T22" fmla="*/ 18 w 19"/>
                  <a:gd name="T23" fmla="*/ 23 h 23"/>
                  <a:gd name="T24" fmla="*/ 13 w 19"/>
                  <a:gd name="T25" fmla="*/ 23 h 23"/>
                  <a:gd name="T26" fmla="*/ 13 w 19"/>
                  <a:gd name="T27" fmla="*/ 23 h 23"/>
                  <a:gd name="T28" fmla="*/ 6 w 19"/>
                  <a:gd name="T29" fmla="*/ 10 h 23"/>
                  <a:gd name="T30" fmla="*/ 6 w 19"/>
                  <a:gd name="T31" fmla="*/ 10 h 23"/>
                  <a:gd name="T32" fmla="*/ 6 w 19"/>
                  <a:gd name="T33" fmla="*/ 23 h 23"/>
                  <a:gd name="T34" fmla="*/ 5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0"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3" y="0"/>
                      <a:pt x="14" y="0"/>
                    </a:cubicBezTo>
                    <a:cubicBezTo>
                      <a:pt x="18" y="0"/>
                      <a:pt x="18" y="0"/>
                      <a:pt x="18" y="0"/>
                    </a:cubicBezTo>
                    <a:cubicBezTo>
                      <a:pt x="19" y="0"/>
                      <a:pt x="19" y="0"/>
                      <a:pt x="19" y="0"/>
                    </a:cubicBezTo>
                    <a:cubicBezTo>
                      <a:pt x="19" y="23"/>
                      <a:pt x="19" y="23"/>
                      <a:pt x="19" y="23"/>
                    </a:cubicBezTo>
                    <a:cubicBezTo>
                      <a:pt x="19" y="23"/>
                      <a:pt x="19" y="23"/>
                      <a:pt x="18" y="23"/>
                    </a:cubicBezTo>
                    <a:cubicBezTo>
                      <a:pt x="13" y="23"/>
                      <a:pt x="13" y="23"/>
                      <a:pt x="13"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5" y="23"/>
                    </a:cubicBezTo>
                    <a:cubicBezTo>
                      <a:pt x="1" y="23"/>
                      <a:pt x="1" y="23"/>
                      <a:pt x="1"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4" name="Freeform 38"/>
              <p:cNvSpPr>
                <a:spLocks/>
              </p:cNvSpPr>
              <p:nvPr userDrawn="1"/>
            </p:nvSpPr>
            <p:spPr bwMode="auto">
              <a:xfrm>
                <a:off x="6270625"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5" name="Freeform 39"/>
              <p:cNvSpPr>
                <a:spLocks/>
              </p:cNvSpPr>
              <p:nvPr userDrawn="1"/>
            </p:nvSpPr>
            <p:spPr bwMode="auto">
              <a:xfrm>
                <a:off x="6319838" y="6407150"/>
                <a:ext cx="68263" cy="7620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6"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6" name="Freeform 40"/>
              <p:cNvSpPr>
                <a:spLocks/>
              </p:cNvSpPr>
              <p:nvPr userDrawn="1"/>
            </p:nvSpPr>
            <p:spPr bwMode="auto">
              <a:xfrm>
                <a:off x="6416675" y="6407150"/>
                <a:ext cx="52388" cy="7620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7" name="Freeform 41"/>
              <p:cNvSpPr>
                <a:spLocks noEditPoints="1"/>
              </p:cNvSpPr>
              <p:nvPr userDrawn="1"/>
            </p:nvSpPr>
            <p:spPr bwMode="auto">
              <a:xfrm>
                <a:off x="6502400" y="6407150"/>
                <a:ext cx="58738" cy="76200"/>
              </a:xfrm>
              <a:custGeom>
                <a:avLst/>
                <a:gdLst>
                  <a:gd name="T0" fmla="*/ 12 w 18"/>
                  <a:gd name="T1" fmla="*/ 23 h 23"/>
                  <a:gd name="T2" fmla="*/ 12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10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5"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8" name="Freeform 42"/>
              <p:cNvSpPr>
                <a:spLocks/>
              </p:cNvSpPr>
              <p:nvPr userDrawn="1"/>
            </p:nvSpPr>
            <p:spPr bwMode="auto">
              <a:xfrm>
                <a:off x="6589713" y="6407150"/>
                <a:ext cx="61913" cy="79375"/>
              </a:xfrm>
              <a:custGeom>
                <a:avLst/>
                <a:gdLst>
                  <a:gd name="T0" fmla="*/ 0 w 19"/>
                  <a:gd name="T1" fmla="*/ 20 h 24"/>
                  <a:gd name="T2" fmla="*/ 0 w 19"/>
                  <a:gd name="T3" fmla="*/ 20 h 24"/>
                  <a:gd name="T4" fmla="*/ 3 w 19"/>
                  <a:gd name="T5" fmla="*/ 16 h 24"/>
                  <a:gd name="T6" fmla="*/ 3 w 19"/>
                  <a:gd name="T7" fmla="*/ 16 h 24"/>
                  <a:gd name="T8" fmla="*/ 9 w 19"/>
                  <a:gd name="T9" fmla="*/ 19 h 24"/>
                  <a:gd name="T10" fmla="*/ 13 w 19"/>
                  <a:gd name="T11" fmla="*/ 16 h 24"/>
                  <a:gd name="T12" fmla="*/ 10 w 19"/>
                  <a:gd name="T13" fmla="*/ 14 h 24"/>
                  <a:gd name="T14" fmla="*/ 8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9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3" y="16"/>
                    </a:cubicBezTo>
                    <a:cubicBezTo>
                      <a:pt x="5" y="17"/>
                      <a:pt x="7" y="19"/>
                      <a:pt x="9" y="19"/>
                    </a:cubicBezTo>
                    <a:cubicBezTo>
                      <a:pt x="11" y="19"/>
                      <a:pt x="13" y="18"/>
                      <a:pt x="13" y="16"/>
                    </a:cubicBezTo>
                    <a:cubicBezTo>
                      <a:pt x="13" y="15"/>
                      <a:pt x="12" y="15"/>
                      <a:pt x="10" y="14"/>
                    </a:cubicBezTo>
                    <a:cubicBezTo>
                      <a:pt x="8" y="14"/>
                      <a:pt x="8" y="14"/>
                      <a:pt x="8" y="14"/>
                    </a:cubicBezTo>
                    <a:cubicBezTo>
                      <a:pt x="3"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9" y="5"/>
                    </a:cubicBezTo>
                    <a:cubicBezTo>
                      <a:pt x="8" y="5"/>
                      <a:pt x="7" y="6"/>
                      <a:pt x="7" y="7"/>
                    </a:cubicBezTo>
                    <a:cubicBezTo>
                      <a:pt x="7" y="8"/>
                      <a:pt x="8" y="8"/>
                      <a:pt x="10" y="9"/>
                    </a:cubicBezTo>
                    <a:cubicBezTo>
                      <a:pt x="11" y="9"/>
                      <a:pt x="11" y="9"/>
                      <a:pt x="11" y="9"/>
                    </a:cubicBezTo>
                    <a:cubicBezTo>
                      <a:pt x="16" y="10"/>
                      <a:pt x="19" y="12"/>
                      <a:pt x="19" y="16"/>
                    </a:cubicBezTo>
                    <a:cubicBezTo>
                      <a:pt x="19" y="21"/>
                      <a:pt x="15"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9" name="Freeform 43"/>
              <p:cNvSpPr>
                <a:spLocks/>
              </p:cNvSpPr>
              <p:nvPr userDrawn="1"/>
            </p:nvSpPr>
            <p:spPr bwMode="auto">
              <a:xfrm>
                <a:off x="6681788"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0" name="Freeform 44"/>
              <p:cNvSpPr>
                <a:spLocks/>
              </p:cNvSpPr>
              <p:nvPr userDrawn="1"/>
            </p:nvSpPr>
            <p:spPr bwMode="auto">
              <a:xfrm>
                <a:off x="6729413" y="6407150"/>
                <a:ext cx="61913" cy="76200"/>
              </a:xfrm>
              <a:custGeom>
                <a:avLst/>
                <a:gdLst>
                  <a:gd name="T0" fmla="*/ 7 w 19"/>
                  <a:gd name="T1" fmla="*/ 23 h 23"/>
                  <a:gd name="T2" fmla="*/ 7 w 19"/>
                  <a:gd name="T3" fmla="*/ 23 h 23"/>
                  <a:gd name="T4" fmla="*/ 7 w 19"/>
                  <a:gd name="T5" fmla="*/ 23 h 23"/>
                  <a:gd name="T6" fmla="*/ 7 w 19"/>
                  <a:gd name="T7" fmla="*/ 23 h 23"/>
                  <a:gd name="T8" fmla="*/ 7 w 19"/>
                  <a:gd name="T9" fmla="*/ 23 h 23"/>
                  <a:gd name="T10" fmla="*/ 7 w 19"/>
                  <a:gd name="T11" fmla="*/ 6 h 23"/>
                  <a:gd name="T12" fmla="*/ 6 w 19"/>
                  <a:gd name="T13" fmla="*/ 5 h 23"/>
                  <a:gd name="T14" fmla="*/ 6 w 19"/>
                  <a:gd name="T15" fmla="*/ 5 h 23"/>
                  <a:gd name="T16" fmla="*/ 1 w 19"/>
                  <a:gd name="T17" fmla="*/ 5 h 23"/>
                  <a:gd name="T18" fmla="*/ 1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1 w 19"/>
                  <a:gd name="T31" fmla="*/ 0 h 23"/>
                  <a:gd name="T32" fmla="*/ 1 w 19"/>
                  <a:gd name="T33" fmla="*/ 0 h 23"/>
                  <a:gd name="T34" fmla="*/ 18 w 19"/>
                  <a:gd name="T35" fmla="*/ 0 h 23"/>
                  <a:gd name="T36" fmla="*/ 19 w 19"/>
                  <a:gd name="T37" fmla="*/ 0 h 23"/>
                  <a:gd name="T38" fmla="*/ 19 w 19"/>
                  <a:gd name="T39" fmla="*/ 0 h 23"/>
                  <a:gd name="T40" fmla="*/ 19 w 19"/>
                  <a:gd name="T41" fmla="*/ 0 h 23"/>
                  <a:gd name="T42" fmla="*/ 19 w 19"/>
                  <a:gd name="T43" fmla="*/ 5 h 23"/>
                  <a:gd name="T44" fmla="*/ 19 w 19"/>
                  <a:gd name="T45" fmla="*/ 5 h 23"/>
                  <a:gd name="T46" fmla="*/ 19 w 19"/>
                  <a:gd name="T47" fmla="*/ 5 h 23"/>
                  <a:gd name="T48" fmla="*/ 18 w 19"/>
                  <a:gd name="T49" fmla="*/ 5 h 23"/>
                  <a:gd name="T50" fmla="*/ 13 w 19"/>
                  <a:gd name="T51" fmla="*/ 5 h 23"/>
                  <a:gd name="T52" fmla="*/ 13 w 19"/>
                  <a:gd name="T53" fmla="*/ 5 h 23"/>
                  <a:gd name="T54" fmla="*/ 13 w 19"/>
                  <a:gd name="T55" fmla="*/ 6 h 23"/>
                  <a:gd name="T56" fmla="*/ 13 w 19"/>
                  <a:gd name="T57" fmla="*/ 6 h 23"/>
                  <a:gd name="T58" fmla="*/ 13 w 19"/>
                  <a:gd name="T59" fmla="*/ 23 h 23"/>
                  <a:gd name="T60" fmla="*/ 13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7" y="23"/>
                    </a:cubicBezTo>
                    <a:cubicBezTo>
                      <a:pt x="7" y="23"/>
                      <a:pt x="7" y="23"/>
                      <a:pt x="7" y="23"/>
                    </a:cubicBezTo>
                    <a:cubicBezTo>
                      <a:pt x="7" y="23"/>
                      <a:pt x="7" y="23"/>
                      <a:pt x="7" y="23"/>
                    </a:cubicBezTo>
                    <a:cubicBezTo>
                      <a:pt x="7" y="6"/>
                      <a:pt x="7" y="6"/>
                      <a:pt x="7" y="6"/>
                    </a:cubicBezTo>
                    <a:cubicBezTo>
                      <a:pt x="7" y="6"/>
                      <a:pt x="7" y="5"/>
                      <a:pt x="6" y="5"/>
                    </a:cubicBezTo>
                    <a:cubicBezTo>
                      <a:pt x="6" y="5"/>
                      <a:pt x="6" y="5"/>
                      <a:pt x="6" y="5"/>
                    </a:cubicBezTo>
                    <a:cubicBezTo>
                      <a:pt x="1" y="5"/>
                      <a:pt x="1" y="5"/>
                      <a:pt x="1" y="5"/>
                    </a:cubicBezTo>
                    <a:cubicBezTo>
                      <a:pt x="1" y="5"/>
                      <a:pt x="1" y="5"/>
                      <a:pt x="1" y="5"/>
                    </a:cubicBezTo>
                    <a:cubicBezTo>
                      <a:pt x="1" y="5"/>
                      <a:pt x="1" y="5"/>
                      <a:pt x="0" y="5"/>
                    </a:cubicBezTo>
                    <a:cubicBezTo>
                      <a:pt x="0" y="5"/>
                      <a:pt x="0" y="5"/>
                      <a:pt x="0" y="5"/>
                    </a:cubicBezTo>
                    <a:cubicBezTo>
                      <a:pt x="0" y="5"/>
                      <a:pt x="0" y="5"/>
                      <a:pt x="0" y="5"/>
                    </a:cubicBezTo>
                    <a:cubicBezTo>
                      <a:pt x="0" y="5"/>
                      <a:pt x="0" y="5"/>
                      <a:pt x="0" y="5"/>
                    </a:cubicBezTo>
                    <a:cubicBezTo>
                      <a:pt x="0" y="0"/>
                      <a:pt x="0" y="0"/>
                      <a:pt x="0" y="0"/>
                    </a:cubicBezTo>
                    <a:cubicBezTo>
                      <a:pt x="0" y="0"/>
                      <a:pt x="0" y="0"/>
                      <a:pt x="1" y="0"/>
                    </a:cubicBezTo>
                    <a:cubicBezTo>
                      <a:pt x="1" y="0"/>
                      <a:pt x="1" y="0"/>
                      <a:pt x="1" y="0"/>
                    </a:cubicBezTo>
                    <a:cubicBezTo>
                      <a:pt x="18" y="0"/>
                      <a:pt x="18" y="0"/>
                      <a:pt x="18" y="0"/>
                    </a:cubicBezTo>
                    <a:cubicBezTo>
                      <a:pt x="19" y="0"/>
                      <a:pt x="19" y="0"/>
                      <a:pt x="19" y="0"/>
                    </a:cubicBezTo>
                    <a:cubicBezTo>
                      <a:pt x="19" y="0"/>
                      <a:pt x="19" y="0"/>
                      <a:pt x="19" y="0"/>
                    </a:cubicBezTo>
                    <a:cubicBezTo>
                      <a:pt x="19" y="0"/>
                      <a:pt x="19" y="0"/>
                      <a:pt x="19" y="0"/>
                    </a:cubicBezTo>
                    <a:cubicBezTo>
                      <a:pt x="19" y="5"/>
                      <a:pt x="19" y="5"/>
                      <a:pt x="19" y="5"/>
                    </a:cubicBezTo>
                    <a:cubicBezTo>
                      <a:pt x="19" y="5"/>
                      <a:pt x="19" y="5"/>
                      <a:pt x="19" y="5"/>
                    </a:cubicBezTo>
                    <a:cubicBezTo>
                      <a:pt x="19" y="5"/>
                      <a:pt x="19" y="5"/>
                      <a:pt x="19" y="5"/>
                    </a:cubicBezTo>
                    <a:cubicBezTo>
                      <a:pt x="18" y="5"/>
                      <a:pt x="18" y="5"/>
                      <a:pt x="18" y="5"/>
                    </a:cubicBezTo>
                    <a:cubicBezTo>
                      <a:pt x="13" y="5"/>
                      <a:pt x="13" y="5"/>
                      <a:pt x="13" y="5"/>
                    </a:cubicBezTo>
                    <a:cubicBezTo>
                      <a:pt x="13" y="5"/>
                      <a:pt x="13" y="5"/>
                      <a:pt x="13" y="5"/>
                    </a:cubicBezTo>
                    <a:cubicBezTo>
                      <a:pt x="13" y="5"/>
                      <a:pt x="13" y="6"/>
                      <a:pt x="13" y="6"/>
                    </a:cubicBezTo>
                    <a:cubicBezTo>
                      <a:pt x="13" y="6"/>
                      <a:pt x="13" y="6"/>
                      <a:pt x="13" y="6"/>
                    </a:cubicBezTo>
                    <a:cubicBezTo>
                      <a:pt x="13" y="23"/>
                      <a:pt x="13" y="23"/>
                      <a:pt x="13" y="23"/>
                    </a:cubicBezTo>
                    <a:cubicBezTo>
                      <a:pt x="13" y="23"/>
                      <a:pt x="13" y="23"/>
                      <a:pt x="13" y="23"/>
                    </a:cubicBezTo>
                    <a:cubicBezTo>
                      <a:pt x="13" y="23"/>
                      <a:pt x="13" y="23"/>
                      <a:pt x="12" y="23"/>
                    </a:cubicBezTo>
                    <a:cubicBezTo>
                      <a:pt x="12" y="23"/>
                      <a:pt x="12" y="23"/>
                      <a:pt x="12" y="23"/>
                    </a:cubicBezTo>
                    <a:lnTo>
                      <a:pt x="7"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1" name="Freeform 45"/>
              <p:cNvSpPr>
                <a:spLocks/>
              </p:cNvSpPr>
              <p:nvPr userDrawn="1"/>
            </p:nvSpPr>
            <p:spPr bwMode="auto">
              <a:xfrm>
                <a:off x="6821488" y="6407150"/>
                <a:ext cx="52388" cy="76200"/>
              </a:xfrm>
              <a:custGeom>
                <a:avLst/>
                <a:gdLst>
                  <a:gd name="T0" fmla="*/ 0 w 16"/>
                  <a:gd name="T1" fmla="*/ 0 h 23"/>
                  <a:gd name="T2" fmla="*/ 0 w 16"/>
                  <a:gd name="T3" fmla="*/ 0 h 23"/>
                  <a:gd name="T4" fmla="*/ 15 w 16"/>
                  <a:gd name="T5" fmla="*/ 0 h 23"/>
                  <a:gd name="T6" fmla="*/ 16 w 16"/>
                  <a:gd name="T7" fmla="*/ 0 h 23"/>
                  <a:gd name="T8" fmla="*/ 16 w 16"/>
                  <a:gd name="T9" fmla="*/ 5 h 23"/>
                  <a:gd name="T10" fmla="*/ 15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5 w 16"/>
                  <a:gd name="T37" fmla="*/ 18 h 23"/>
                  <a:gd name="T38" fmla="*/ 16 w 16"/>
                  <a:gd name="T39" fmla="*/ 19 h 23"/>
                  <a:gd name="T40" fmla="*/ 16 w 16"/>
                  <a:gd name="T41" fmla="*/ 23 h 23"/>
                  <a:gd name="T42" fmla="*/ 15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5" y="0"/>
                      <a:pt x="15" y="0"/>
                      <a:pt x="15" y="0"/>
                    </a:cubicBezTo>
                    <a:cubicBezTo>
                      <a:pt x="16" y="0"/>
                      <a:pt x="16" y="0"/>
                      <a:pt x="16" y="0"/>
                    </a:cubicBezTo>
                    <a:cubicBezTo>
                      <a:pt x="16" y="5"/>
                      <a:pt x="16" y="5"/>
                      <a:pt x="16" y="5"/>
                    </a:cubicBezTo>
                    <a:cubicBezTo>
                      <a:pt x="16" y="5"/>
                      <a:pt x="16" y="5"/>
                      <a:pt x="15"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5" y="18"/>
                      <a:pt x="15" y="18"/>
                      <a:pt x="15" y="18"/>
                    </a:cubicBezTo>
                    <a:cubicBezTo>
                      <a:pt x="16" y="18"/>
                      <a:pt x="16" y="18"/>
                      <a:pt x="16" y="19"/>
                    </a:cubicBezTo>
                    <a:cubicBezTo>
                      <a:pt x="16" y="23"/>
                      <a:pt x="16" y="23"/>
                      <a:pt x="16" y="23"/>
                    </a:cubicBezTo>
                    <a:cubicBezTo>
                      <a:pt x="16" y="23"/>
                      <a:pt x="16" y="23"/>
                      <a:pt x="15"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2" name="Freeform 46"/>
              <p:cNvSpPr>
                <a:spLocks/>
              </p:cNvSpPr>
              <p:nvPr userDrawn="1"/>
            </p:nvSpPr>
            <p:spPr bwMode="auto">
              <a:xfrm>
                <a:off x="6899275" y="6407150"/>
                <a:ext cx="61913" cy="76200"/>
              </a:xfrm>
              <a:custGeom>
                <a:avLst/>
                <a:gdLst>
                  <a:gd name="T0" fmla="*/ 7 w 19"/>
                  <a:gd name="T1" fmla="*/ 23 h 23"/>
                  <a:gd name="T2" fmla="*/ 7 w 19"/>
                  <a:gd name="T3" fmla="*/ 23 h 23"/>
                  <a:gd name="T4" fmla="*/ 6 w 19"/>
                  <a:gd name="T5" fmla="*/ 23 h 23"/>
                  <a:gd name="T6" fmla="*/ 6 w 19"/>
                  <a:gd name="T7" fmla="*/ 23 h 23"/>
                  <a:gd name="T8" fmla="*/ 6 w 19"/>
                  <a:gd name="T9" fmla="*/ 23 h 23"/>
                  <a:gd name="T10" fmla="*/ 6 w 19"/>
                  <a:gd name="T11" fmla="*/ 6 h 23"/>
                  <a:gd name="T12" fmla="*/ 6 w 19"/>
                  <a:gd name="T13" fmla="*/ 5 h 23"/>
                  <a:gd name="T14" fmla="*/ 6 w 19"/>
                  <a:gd name="T15" fmla="*/ 5 h 23"/>
                  <a:gd name="T16" fmla="*/ 1 w 19"/>
                  <a:gd name="T17" fmla="*/ 5 h 23"/>
                  <a:gd name="T18" fmla="*/ 0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0 w 19"/>
                  <a:gd name="T31" fmla="*/ 0 h 23"/>
                  <a:gd name="T32" fmla="*/ 1 w 19"/>
                  <a:gd name="T33" fmla="*/ 0 h 23"/>
                  <a:gd name="T34" fmla="*/ 18 w 19"/>
                  <a:gd name="T35" fmla="*/ 0 h 23"/>
                  <a:gd name="T36" fmla="*/ 18 w 19"/>
                  <a:gd name="T37" fmla="*/ 0 h 23"/>
                  <a:gd name="T38" fmla="*/ 19 w 19"/>
                  <a:gd name="T39" fmla="*/ 0 h 23"/>
                  <a:gd name="T40" fmla="*/ 19 w 19"/>
                  <a:gd name="T41" fmla="*/ 0 h 23"/>
                  <a:gd name="T42" fmla="*/ 19 w 19"/>
                  <a:gd name="T43" fmla="*/ 5 h 23"/>
                  <a:gd name="T44" fmla="*/ 18 w 19"/>
                  <a:gd name="T45" fmla="*/ 5 h 23"/>
                  <a:gd name="T46" fmla="*/ 18 w 19"/>
                  <a:gd name="T47" fmla="*/ 5 h 23"/>
                  <a:gd name="T48" fmla="*/ 18 w 19"/>
                  <a:gd name="T49" fmla="*/ 5 h 23"/>
                  <a:gd name="T50" fmla="*/ 13 w 19"/>
                  <a:gd name="T51" fmla="*/ 5 h 23"/>
                  <a:gd name="T52" fmla="*/ 12 w 19"/>
                  <a:gd name="T53" fmla="*/ 5 h 23"/>
                  <a:gd name="T54" fmla="*/ 12 w 19"/>
                  <a:gd name="T55" fmla="*/ 6 h 23"/>
                  <a:gd name="T56" fmla="*/ 12 w 19"/>
                  <a:gd name="T57" fmla="*/ 6 h 23"/>
                  <a:gd name="T58" fmla="*/ 12 w 19"/>
                  <a:gd name="T59" fmla="*/ 23 h 23"/>
                  <a:gd name="T60" fmla="*/ 12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1" y="5"/>
                      <a:pt x="1" y="5"/>
                      <a:pt x="1"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1" y="0"/>
                      <a:pt x="1" y="0"/>
                      <a:pt x="1" y="0"/>
                    </a:cubicBezTo>
                    <a:cubicBezTo>
                      <a:pt x="18" y="0"/>
                      <a:pt x="18" y="0"/>
                      <a:pt x="18" y="0"/>
                    </a:cubicBezTo>
                    <a:cubicBezTo>
                      <a:pt x="18" y="0"/>
                      <a:pt x="18" y="0"/>
                      <a:pt x="18" y="0"/>
                    </a:cubicBezTo>
                    <a:cubicBezTo>
                      <a:pt x="18" y="0"/>
                      <a:pt x="19" y="0"/>
                      <a:pt x="19" y="0"/>
                    </a:cubicBezTo>
                    <a:cubicBezTo>
                      <a:pt x="19" y="0"/>
                      <a:pt x="19" y="0"/>
                      <a:pt x="19" y="0"/>
                    </a:cubicBezTo>
                    <a:cubicBezTo>
                      <a:pt x="19" y="5"/>
                      <a:pt x="19" y="5"/>
                      <a:pt x="19" y="5"/>
                    </a:cubicBezTo>
                    <a:cubicBezTo>
                      <a:pt x="19" y="5"/>
                      <a:pt x="19" y="5"/>
                      <a:pt x="18" y="5"/>
                    </a:cubicBezTo>
                    <a:cubicBezTo>
                      <a:pt x="18" y="5"/>
                      <a:pt x="18" y="5"/>
                      <a:pt x="18" y="5"/>
                    </a:cubicBezTo>
                    <a:cubicBezTo>
                      <a:pt x="18" y="5"/>
                      <a:pt x="18" y="5"/>
                      <a:pt x="18" y="5"/>
                    </a:cubicBezTo>
                    <a:cubicBezTo>
                      <a:pt x="13" y="5"/>
                      <a:pt x="13" y="5"/>
                      <a:pt x="13" y="5"/>
                    </a:cubicBezTo>
                    <a:cubicBezTo>
                      <a:pt x="13"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2" y="23"/>
                      <a:pt x="12" y="23"/>
                    </a:cubicBezTo>
                    <a:lnTo>
                      <a:pt x="7"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grpSp>
          <p:nvGrpSpPr>
            <p:cNvPr id="57" name="Gruppe 56"/>
            <p:cNvGrpSpPr/>
            <p:nvPr userDrawn="1"/>
          </p:nvGrpSpPr>
          <p:grpSpPr>
            <a:xfrm>
              <a:off x="5880100" y="5659438"/>
              <a:ext cx="511175" cy="544512"/>
              <a:chOff x="5880100" y="5659438"/>
              <a:chExt cx="511175" cy="544512"/>
            </a:xfrm>
            <a:solidFill>
              <a:schemeClr val="tx1"/>
            </a:solidFill>
          </p:grpSpPr>
          <p:sp>
            <p:nvSpPr>
              <p:cNvPr id="53" name="Freeform 47"/>
              <p:cNvSpPr>
                <a:spLocks/>
              </p:cNvSpPr>
              <p:nvPr userDrawn="1"/>
            </p:nvSpPr>
            <p:spPr bwMode="auto">
              <a:xfrm>
                <a:off x="6143625" y="5678488"/>
                <a:ext cx="247650" cy="496887"/>
              </a:xfrm>
              <a:custGeom>
                <a:avLst/>
                <a:gdLst>
                  <a:gd name="T0" fmla="*/ 76 w 76"/>
                  <a:gd name="T1" fmla="*/ 123 h 151"/>
                  <a:gd name="T2" fmla="*/ 60 w 76"/>
                  <a:gd name="T3" fmla="*/ 115 h 151"/>
                  <a:gd name="T4" fmla="*/ 45 w 76"/>
                  <a:gd name="T5" fmla="*/ 52 h 151"/>
                  <a:gd name="T6" fmla="*/ 53 w 76"/>
                  <a:gd name="T7" fmla="*/ 0 h 151"/>
                  <a:gd name="T8" fmla="*/ 53 w 76"/>
                  <a:gd name="T9" fmla="*/ 0 h 151"/>
                  <a:gd name="T10" fmla="*/ 30 w 76"/>
                  <a:gd name="T11" fmla="*/ 57 h 151"/>
                  <a:gd name="T12" fmla="*/ 44 w 76"/>
                  <a:gd name="T13" fmla="*/ 151 h 151"/>
                  <a:gd name="T14" fmla="*/ 76 w 76"/>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151">
                    <a:moveTo>
                      <a:pt x="76" y="123"/>
                    </a:moveTo>
                    <a:cubicBezTo>
                      <a:pt x="72" y="121"/>
                      <a:pt x="68" y="119"/>
                      <a:pt x="60" y="115"/>
                    </a:cubicBezTo>
                    <a:cubicBezTo>
                      <a:pt x="40" y="103"/>
                      <a:pt x="34" y="84"/>
                      <a:pt x="45" y="52"/>
                    </a:cubicBezTo>
                    <a:cubicBezTo>
                      <a:pt x="52" y="33"/>
                      <a:pt x="55" y="17"/>
                      <a:pt x="53" y="0"/>
                    </a:cubicBezTo>
                    <a:cubicBezTo>
                      <a:pt x="53" y="0"/>
                      <a:pt x="53" y="0"/>
                      <a:pt x="53" y="0"/>
                    </a:cubicBezTo>
                    <a:cubicBezTo>
                      <a:pt x="52" y="21"/>
                      <a:pt x="44" y="34"/>
                      <a:pt x="30" y="57"/>
                    </a:cubicBezTo>
                    <a:cubicBezTo>
                      <a:pt x="0" y="105"/>
                      <a:pt x="30" y="140"/>
                      <a:pt x="44" y="151"/>
                    </a:cubicBezTo>
                    <a:cubicBezTo>
                      <a:pt x="57" y="144"/>
                      <a:pt x="68" y="135"/>
                      <a:pt x="76" y="1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4" name="Freeform 48"/>
              <p:cNvSpPr>
                <a:spLocks/>
              </p:cNvSpPr>
              <p:nvPr userDrawn="1"/>
            </p:nvSpPr>
            <p:spPr bwMode="auto">
              <a:xfrm>
                <a:off x="5997575" y="5665788"/>
                <a:ext cx="301625" cy="538162"/>
              </a:xfrm>
              <a:custGeom>
                <a:avLst/>
                <a:gdLst>
                  <a:gd name="T0" fmla="*/ 61 w 93"/>
                  <a:gd name="T1" fmla="*/ 59 h 164"/>
                  <a:gd name="T2" fmla="*/ 93 w 93"/>
                  <a:gd name="T3" fmla="*/ 1 h 164"/>
                  <a:gd name="T4" fmla="*/ 92 w 93"/>
                  <a:gd name="T5" fmla="*/ 0 h 164"/>
                  <a:gd name="T6" fmla="*/ 38 w 93"/>
                  <a:gd name="T7" fmla="*/ 58 h 164"/>
                  <a:gd name="T8" fmla="*/ 11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1" y="19"/>
                      <a:pt x="93" y="1"/>
                    </a:cubicBezTo>
                    <a:cubicBezTo>
                      <a:pt x="93" y="0"/>
                      <a:pt x="92" y="0"/>
                      <a:pt x="92" y="0"/>
                    </a:cubicBezTo>
                    <a:cubicBezTo>
                      <a:pt x="87" y="23"/>
                      <a:pt x="73" y="34"/>
                      <a:pt x="38" y="58"/>
                    </a:cubicBezTo>
                    <a:cubicBezTo>
                      <a:pt x="0" y="83"/>
                      <a:pt x="2" y="127"/>
                      <a:pt x="11" y="154"/>
                    </a:cubicBezTo>
                    <a:cubicBezTo>
                      <a:pt x="23" y="160"/>
                      <a:pt x="36" y="164"/>
                      <a:pt x="51" y="164"/>
                    </a:cubicBezTo>
                    <a:cubicBezTo>
                      <a:pt x="54" y="164"/>
                      <a:pt x="57" y="164"/>
                      <a:pt x="60" y="163"/>
                    </a:cubicBezTo>
                    <a:cubicBezTo>
                      <a:pt x="32" y="122"/>
                      <a:pt x="34" y="90"/>
                      <a:pt x="61"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5" name="Freeform 49"/>
              <p:cNvSpPr>
                <a:spLocks/>
              </p:cNvSpPr>
              <p:nvPr userDrawn="1"/>
            </p:nvSpPr>
            <p:spPr bwMode="auto">
              <a:xfrm>
                <a:off x="5880100" y="5659438"/>
                <a:ext cx="403225" cy="436562"/>
              </a:xfrm>
              <a:custGeom>
                <a:avLst/>
                <a:gdLst>
                  <a:gd name="T0" fmla="*/ 83 w 124"/>
                  <a:gd name="T1" fmla="*/ 41 h 133"/>
                  <a:gd name="T2" fmla="*/ 124 w 124"/>
                  <a:gd name="T3" fmla="*/ 0 h 133"/>
                  <a:gd name="T4" fmla="*/ 123 w 124"/>
                  <a:gd name="T5" fmla="*/ 0 h 133"/>
                  <a:gd name="T6" fmla="*/ 52 w 124"/>
                  <a:gd name="T7" fmla="*/ 32 h 133"/>
                  <a:gd name="T8" fmla="*/ 1 w 124"/>
                  <a:gd name="T9" fmla="*/ 64 h 133"/>
                  <a:gd name="T10" fmla="*/ 0 w 124"/>
                  <a:gd name="T11" fmla="*/ 79 h 133"/>
                  <a:gd name="T12" fmla="*/ 19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8" y="30"/>
                      <a:pt x="120" y="13"/>
                      <a:pt x="124" y="0"/>
                    </a:cubicBezTo>
                    <a:cubicBezTo>
                      <a:pt x="123" y="0"/>
                      <a:pt x="123" y="0"/>
                      <a:pt x="123" y="0"/>
                    </a:cubicBezTo>
                    <a:cubicBezTo>
                      <a:pt x="112" y="23"/>
                      <a:pt x="90" y="27"/>
                      <a:pt x="52" y="32"/>
                    </a:cubicBezTo>
                    <a:cubicBezTo>
                      <a:pt x="29" y="35"/>
                      <a:pt x="12" y="48"/>
                      <a:pt x="1" y="64"/>
                    </a:cubicBezTo>
                    <a:cubicBezTo>
                      <a:pt x="0" y="69"/>
                      <a:pt x="0" y="74"/>
                      <a:pt x="0" y="79"/>
                    </a:cubicBezTo>
                    <a:cubicBezTo>
                      <a:pt x="0" y="99"/>
                      <a:pt x="7" y="118"/>
                      <a:pt x="19" y="133"/>
                    </a:cubicBezTo>
                    <a:cubicBezTo>
                      <a:pt x="18" y="68"/>
                      <a:pt x="52" y="54"/>
                      <a:pt x="83"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grpSp>
      <p:grpSp>
        <p:nvGrpSpPr>
          <p:cNvPr id="81" name="Gruppe 80"/>
          <p:cNvGrpSpPr/>
          <p:nvPr userDrawn="1"/>
        </p:nvGrpSpPr>
        <p:grpSpPr>
          <a:xfrm>
            <a:off x="-3502" y="657225"/>
            <a:ext cx="405154" cy="1182460"/>
            <a:chOff x="320675" y="2816225"/>
            <a:chExt cx="350838" cy="1023938"/>
          </a:xfrm>
          <a:solidFill>
            <a:schemeClr val="tx1"/>
          </a:solidFill>
        </p:grpSpPr>
        <p:sp>
          <p:nvSpPr>
            <p:cNvPr id="62" name="Freeform 53"/>
            <p:cNvSpPr>
              <a:spLocks/>
            </p:cNvSpPr>
            <p:nvPr userDrawn="1"/>
          </p:nvSpPr>
          <p:spPr bwMode="auto">
            <a:xfrm>
              <a:off x="608013" y="3778250"/>
              <a:ext cx="63500" cy="61913"/>
            </a:xfrm>
            <a:custGeom>
              <a:avLst/>
              <a:gdLst>
                <a:gd name="T0" fmla="*/ 19 w 19"/>
                <a:gd name="T1" fmla="*/ 0 h 19"/>
                <a:gd name="T2" fmla="*/ 19 w 19"/>
                <a:gd name="T3" fmla="*/ 4 h 19"/>
                <a:gd name="T4" fmla="*/ 3 w 19"/>
                <a:gd name="T5" fmla="*/ 19 h 19"/>
                <a:gd name="T6" fmla="*/ 0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3" name="Freeform 54"/>
            <p:cNvSpPr>
              <a:spLocks/>
            </p:cNvSpPr>
            <p:nvPr userDrawn="1"/>
          </p:nvSpPr>
          <p:spPr bwMode="auto">
            <a:xfrm>
              <a:off x="528638" y="3706813"/>
              <a:ext cx="142875" cy="133350"/>
            </a:xfrm>
            <a:custGeom>
              <a:avLst/>
              <a:gdLst>
                <a:gd name="T0" fmla="*/ 43 w 43"/>
                <a:gd name="T1" fmla="*/ 0 h 41"/>
                <a:gd name="T2" fmla="*/ 43 w 43"/>
                <a:gd name="T3" fmla="*/ 4 h 41"/>
                <a:gd name="T4" fmla="*/ 7 w 43"/>
                <a:gd name="T5" fmla="*/ 38 h 41"/>
                <a:gd name="T6" fmla="*/ 3 w 43"/>
                <a:gd name="T7" fmla="*/ 41 h 41"/>
                <a:gd name="T8" fmla="*/ 0 w 43"/>
                <a:gd name="T9" fmla="*/ 41 h 41"/>
                <a:gd name="T10" fmla="*/ 42 w 43"/>
                <a:gd name="T11" fmla="*/ 1 h 41"/>
                <a:gd name="T12" fmla="*/ 43 w 43"/>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3" h="41">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4" name="Freeform 55"/>
            <p:cNvSpPr>
              <a:spLocks/>
            </p:cNvSpPr>
            <p:nvPr userDrawn="1"/>
          </p:nvSpPr>
          <p:spPr bwMode="auto">
            <a:xfrm>
              <a:off x="431800" y="3636963"/>
              <a:ext cx="239713" cy="203200"/>
            </a:xfrm>
            <a:custGeom>
              <a:avLst/>
              <a:gdLst>
                <a:gd name="T0" fmla="*/ 72 w 72"/>
                <a:gd name="T1" fmla="*/ 0 h 62"/>
                <a:gd name="T2" fmla="*/ 72 w 72"/>
                <a:gd name="T3" fmla="*/ 3 h 62"/>
                <a:gd name="T4" fmla="*/ 35 w 72"/>
                <a:gd name="T5" fmla="*/ 37 h 62"/>
                <a:gd name="T6" fmla="*/ 4 w 72"/>
                <a:gd name="T7" fmla="*/ 62 h 62"/>
                <a:gd name="T8" fmla="*/ 0 w 72"/>
                <a:gd name="T9" fmla="*/ 62 h 62"/>
                <a:gd name="T10" fmla="*/ 7 w 72"/>
                <a:gd name="T11" fmla="*/ 58 h 62"/>
                <a:gd name="T12" fmla="*/ 70 w 72"/>
                <a:gd name="T13" fmla="*/ 2 h 62"/>
                <a:gd name="T14" fmla="*/ 72 w 72"/>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5" name="Freeform 56"/>
            <p:cNvSpPr>
              <a:spLocks/>
            </p:cNvSpPr>
            <p:nvPr userDrawn="1"/>
          </p:nvSpPr>
          <p:spPr bwMode="auto">
            <a:xfrm>
              <a:off x="320675" y="3568700"/>
              <a:ext cx="350838" cy="261938"/>
            </a:xfrm>
            <a:custGeom>
              <a:avLst/>
              <a:gdLst>
                <a:gd name="T0" fmla="*/ 105 w 105"/>
                <a:gd name="T1" fmla="*/ 0 h 80"/>
                <a:gd name="T2" fmla="*/ 105 w 105"/>
                <a:gd name="T3" fmla="*/ 3 h 80"/>
                <a:gd name="T4" fmla="*/ 67 w 105"/>
                <a:gd name="T5" fmla="*/ 37 h 80"/>
                <a:gd name="T6" fmla="*/ 0 w 105"/>
                <a:gd name="T7" fmla="*/ 80 h 80"/>
                <a:gd name="T8" fmla="*/ 0 w 105"/>
                <a:gd name="T9" fmla="*/ 77 h 80"/>
                <a:gd name="T10" fmla="*/ 39 w 105"/>
                <a:gd name="T11" fmla="*/ 57 h 80"/>
                <a:gd name="T12" fmla="*/ 102 w 105"/>
                <a:gd name="T13" fmla="*/ 3 h 80"/>
                <a:gd name="T14" fmla="*/ 105 w 105"/>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80">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6" name="Freeform 57"/>
            <p:cNvSpPr>
              <a:spLocks/>
            </p:cNvSpPr>
            <p:nvPr userDrawn="1"/>
          </p:nvSpPr>
          <p:spPr bwMode="auto">
            <a:xfrm>
              <a:off x="320675" y="3506788"/>
              <a:ext cx="350838" cy="249238"/>
            </a:xfrm>
            <a:custGeom>
              <a:avLst/>
              <a:gdLst>
                <a:gd name="T0" fmla="*/ 105 w 105"/>
                <a:gd name="T1" fmla="*/ 0 h 76"/>
                <a:gd name="T2" fmla="*/ 105 w 105"/>
                <a:gd name="T3" fmla="*/ 2 h 76"/>
                <a:gd name="T4" fmla="*/ 67 w 105"/>
                <a:gd name="T5" fmla="*/ 35 h 76"/>
                <a:gd name="T6" fmla="*/ 0 w 105"/>
                <a:gd name="T7" fmla="*/ 76 h 76"/>
                <a:gd name="T8" fmla="*/ 0 w 105"/>
                <a:gd name="T9" fmla="*/ 74 h 76"/>
                <a:gd name="T10" fmla="*/ 39 w 105"/>
                <a:gd name="T11" fmla="*/ 54 h 76"/>
                <a:gd name="T12" fmla="*/ 101 w 105"/>
                <a:gd name="T13" fmla="*/ 2 h 76"/>
                <a:gd name="T14" fmla="*/ 105 w 105"/>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6">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7" name="Freeform 58"/>
            <p:cNvSpPr>
              <a:spLocks/>
            </p:cNvSpPr>
            <p:nvPr userDrawn="1"/>
          </p:nvSpPr>
          <p:spPr bwMode="auto">
            <a:xfrm>
              <a:off x="320675" y="3441700"/>
              <a:ext cx="350838" cy="241300"/>
            </a:xfrm>
            <a:custGeom>
              <a:avLst/>
              <a:gdLst>
                <a:gd name="T0" fmla="*/ 105 w 105"/>
                <a:gd name="T1" fmla="*/ 0 h 74"/>
                <a:gd name="T2" fmla="*/ 105 w 105"/>
                <a:gd name="T3" fmla="*/ 3 h 74"/>
                <a:gd name="T4" fmla="*/ 67 w 105"/>
                <a:gd name="T5" fmla="*/ 34 h 74"/>
                <a:gd name="T6" fmla="*/ 0 w 105"/>
                <a:gd name="T7" fmla="*/ 74 h 74"/>
                <a:gd name="T8" fmla="*/ 0 w 105"/>
                <a:gd name="T9" fmla="*/ 72 h 74"/>
                <a:gd name="T10" fmla="*/ 39 w 105"/>
                <a:gd name="T11" fmla="*/ 52 h 74"/>
                <a:gd name="T12" fmla="*/ 101 w 105"/>
                <a:gd name="T13" fmla="*/ 3 h 74"/>
                <a:gd name="T14" fmla="*/ 105 w 10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4">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8" name="Freeform 59"/>
            <p:cNvSpPr>
              <a:spLocks/>
            </p:cNvSpPr>
            <p:nvPr userDrawn="1"/>
          </p:nvSpPr>
          <p:spPr bwMode="auto">
            <a:xfrm>
              <a:off x="320675" y="3382963"/>
              <a:ext cx="350838" cy="228600"/>
            </a:xfrm>
            <a:custGeom>
              <a:avLst/>
              <a:gdLst>
                <a:gd name="T0" fmla="*/ 105 w 105"/>
                <a:gd name="T1" fmla="*/ 0 h 70"/>
                <a:gd name="T2" fmla="*/ 105 w 105"/>
                <a:gd name="T3" fmla="*/ 2 h 70"/>
                <a:gd name="T4" fmla="*/ 67 w 105"/>
                <a:gd name="T5" fmla="*/ 32 h 70"/>
                <a:gd name="T6" fmla="*/ 0 w 105"/>
                <a:gd name="T7" fmla="*/ 70 h 70"/>
                <a:gd name="T8" fmla="*/ 0 w 105"/>
                <a:gd name="T9" fmla="*/ 68 h 70"/>
                <a:gd name="T10" fmla="*/ 40 w 105"/>
                <a:gd name="T11" fmla="*/ 50 h 70"/>
                <a:gd name="T12" fmla="*/ 102 w 105"/>
                <a:gd name="T13" fmla="*/ 2 h 70"/>
                <a:gd name="T14" fmla="*/ 105 w 10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0">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9" name="Freeform 60"/>
            <p:cNvSpPr>
              <a:spLocks/>
            </p:cNvSpPr>
            <p:nvPr userDrawn="1"/>
          </p:nvSpPr>
          <p:spPr bwMode="auto">
            <a:xfrm>
              <a:off x="320675" y="3324225"/>
              <a:ext cx="350838" cy="219075"/>
            </a:xfrm>
            <a:custGeom>
              <a:avLst/>
              <a:gdLst>
                <a:gd name="T0" fmla="*/ 105 w 105"/>
                <a:gd name="T1" fmla="*/ 0 h 67"/>
                <a:gd name="T2" fmla="*/ 105 w 105"/>
                <a:gd name="T3" fmla="*/ 2 h 67"/>
                <a:gd name="T4" fmla="*/ 68 w 105"/>
                <a:gd name="T5" fmla="*/ 31 h 67"/>
                <a:gd name="T6" fmla="*/ 0 w 105"/>
                <a:gd name="T7" fmla="*/ 67 h 67"/>
                <a:gd name="T8" fmla="*/ 0 w 105"/>
                <a:gd name="T9" fmla="*/ 65 h 67"/>
                <a:gd name="T10" fmla="*/ 41 w 105"/>
                <a:gd name="T11" fmla="*/ 47 h 67"/>
                <a:gd name="T12" fmla="*/ 102 w 105"/>
                <a:gd name="T13" fmla="*/ 2 h 67"/>
                <a:gd name="T14" fmla="*/ 105 w 105"/>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7">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0" name="Freeform 61"/>
            <p:cNvSpPr>
              <a:spLocks/>
            </p:cNvSpPr>
            <p:nvPr userDrawn="1"/>
          </p:nvSpPr>
          <p:spPr bwMode="auto">
            <a:xfrm>
              <a:off x="320675" y="3263900"/>
              <a:ext cx="350838" cy="212725"/>
            </a:xfrm>
            <a:custGeom>
              <a:avLst/>
              <a:gdLst>
                <a:gd name="T0" fmla="*/ 105 w 105"/>
                <a:gd name="T1" fmla="*/ 0 h 65"/>
                <a:gd name="T2" fmla="*/ 105 w 105"/>
                <a:gd name="T3" fmla="*/ 3 h 65"/>
                <a:gd name="T4" fmla="*/ 69 w 105"/>
                <a:gd name="T5" fmla="*/ 29 h 65"/>
                <a:gd name="T6" fmla="*/ 0 w 105"/>
                <a:gd name="T7" fmla="*/ 65 h 65"/>
                <a:gd name="T8" fmla="*/ 0 w 105"/>
                <a:gd name="T9" fmla="*/ 62 h 65"/>
                <a:gd name="T10" fmla="*/ 42 w 105"/>
                <a:gd name="T11" fmla="*/ 45 h 65"/>
                <a:gd name="T12" fmla="*/ 103 w 105"/>
                <a:gd name="T13" fmla="*/ 2 h 65"/>
                <a:gd name="T14" fmla="*/ 105 w 105"/>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1" name="Freeform 62"/>
            <p:cNvSpPr>
              <a:spLocks/>
            </p:cNvSpPr>
            <p:nvPr userDrawn="1"/>
          </p:nvSpPr>
          <p:spPr bwMode="auto">
            <a:xfrm>
              <a:off x="320675" y="3208338"/>
              <a:ext cx="350838" cy="200025"/>
            </a:xfrm>
            <a:custGeom>
              <a:avLst/>
              <a:gdLst>
                <a:gd name="T0" fmla="*/ 105 w 105"/>
                <a:gd name="T1" fmla="*/ 0 h 61"/>
                <a:gd name="T2" fmla="*/ 105 w 105"/>
                <a:gd name="T3" fmla="*/ 3 h 61"/>
                <a:gd name="T4" fmla="*/ 71 w 105"/>
                <a:gd name="T5" fmla="*/ 27 h 61"/>
                <a:gd name="T6" fmla="*/ 0 w 105"/>
                <a:gd name="T7" fmla="*/ 61 h 61"/>
                <a:gd name="T8" fmla="*/ 0 w 105"/>
                <a:gd name="T9" fmla="*/ 59 h 61"/>
                <a:gd name="T10" fmla="*/ 44 w 105"/>
                <a:gd name="T11" fmla="*/ 42 h 61"/>
                <a:gd name="T12" fmla="*/ 104 w 105"/>
                <a:gd name="T13" fmla="*/ 1 h 61"/>
                <a:gd name="T14" fmla="*/ 105 w 10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1">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2" name="Freeform 63"/>
            <p:cNvSpPr>
              <a:spLocks/>
            </p:cNvSpPr>
            <p:nvPr userDrawn="1"/>
          </p:nvSpPr>
          <p:spPr bwMode="auto">
            <a:xfrm>
              <a:off x="320675" y="3155950"/>
              <a:ext cx="350838" cy="190500"/>
            </a:xfrm>
            <a:custGeom>
              <a:avLst/>
              <a:gdLst>
                <a:gd name="T0" fmla="*/ 105 w 105"/>
                <a:gd name="T1" fmla="*/ 0 h 58"/>
                <a:gd name="T2" fmla="*/ 105 w 105"/>
                <a:gd name="T3" fmla="*/ 2 h 58"/>
                <a:gd name="T4" fmla="*/ 72 w 105"/>
                <a:gd name="T5" fmla="*/ 25 h 58"/>
                <a:gd name="T6" fmla="*/ 0 w 105"/>
                <a:gd name="T7" fmla="*/ 58 h 58"/>
                <a:gd name="T8" fmla="*/ 0 w 105"/>
                <a:gd name="T9" fmla="*/ 55 h 58"/>
                <a:gd name="T10" fmla="*/ 46 w 105"/>
                <a:gd name="T11" fmla="*/ 39 h 58"/>
                <a:gd name="T12" fmla="*/ 105 w 10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05" h="58">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3" name="Freeform 64"/>
            <p:cNvSpPr>
              <a:spLocks/>
            </p:cNvSpPr>
            <p:nvPr userDrawn="1"/>
          </p:nvSpPr>
          <p:spPr bwMode="auto">
            <a:xfrm>
              <a:off x="320675" y="3103563"/>
              <a:ext cx="350838" cy="177800"/>
            </a:xfrm>
            <a:custGeom>
              <a:avLst/>
              <a:gdLst>
                <a:gd name="T0" fmla="*/ 105 w 105"/>
                <a:gd name="T1" fmla="*/ 0 h 54"/>
                <a:gd name="T2" fmla="*/ 105 w 105"/>
                <a:gd name="T3" fmla="*/ 2 h 54"/>
                <a:gd name="T4" fmla="*/ 74 w 105"/>
                <a:gd name="T5" fmla="*/ 23 h 54"/>
                <a:gd name="T6" fmla="*/ 0 w 105"/>
                <a:gd name="T7" fmla="*/ 54 h 54"/>
                <a:gd name="T8" fmla="*/ 0 w 105"/>
                <a:gd name="T9" fmla="*/ 52 h 54"/>
                <a:gd name="T10" fmla="*/ 48 w 105"/>
                <a:gd name="T11" fmla="*/ 36 h 54"/>
                <a:gd name="T12" fmla="*/ 105 w 10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5" h="54">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4" name="Freeform 65"/>
            <p:cNvSpPr>
              <a:spLocks/>
            </p:cNvSpPr>
            <p:nvPr userDrawn="1"/>
          </p:nvSpPr>
          <p:spPr bwMode="auto">
            <a:xfrm>
              <a:off x="320675" y="3055938"/>
              <a:ext cx="350838" cy="163513"/>
            </a:xfrm>
            <a:custGeom>
              <a:avLst/>
              <a:gdLst>
                <a:gd name="T0" fmla="*/ 105 w 105"/>
                <a:gd name="T1" fmla="*/ 0 h 50"/>
                <a:gd name="T2" fmla="*/ 105 w 105"/>
                <a:gd name="T3" fmla="*/ 2 h 50"/>
                <a:gd name="T4" fmla="*/ 76 w 105"/>
                <a:gd name="T5" fmla="*/ 20 h 50"/>
                <a:gd name="T6" fmla="*/ 0 w 105"/>
                <a:gd name="T7" fmla="*/ 50 h 50"/>
                <a:gd name="T8" fmla="*/ 0 w 105"/>
                <a:gd name="T9" fmla="*/ 48 h 50"/>
                <a:gd name="T10" fmla="*/ 51 w 105"/>
                <a:gd name="T11" fmla="*/ 33 h 50"/>
                <a:gd name="T12" fmla="*/ 105 w 10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5" h="50">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5" name="Freeform 66"/>
            <p:cNvSpPr>
              <a:spLocks/>
            </p:cNvSpPr>
            <p:nvPr userDrawn="1"/>
          </p:nvSpPr>
          <p:spPr bwMode="auto">
            <a:xfrm>
              <a:off x="320675" y="3003550"/>
              <a:ext cx="350838" cy="152400"/>
            </a:xfrm>
            <a:custGeom>
              <a:avLst/>
              <a:gdLst>
                <a:gd name="T0" fmla="*/ 105 w 105"/>
                <a:gd name="T1" fmla="*/ 0 h 47"/>
                <a:gd name="T2" fmla="*/ 105 w 105"/>
                <a:gd name="T3" fmla="*/ 3 h 47"/>
                <a:gd name="T4" fmla="*/ 79 w 105"/>
                <a:gd name="T5" fmla="*/ 19 h 47"/>
                <a:gd name="T6" fmla="*/ 0 w 105"/>
                <a:gd name="T7" fmla="*/ 47 h 47"/>
                <a:gd name="T8" fmla="*/ 0 w 105"/>
                <a:gd name="T9" fmla="*/ 45 h 47"/>
                <a:gd name="T10" fmla="*/ 53 w 105"/>
                <a:gd name="T11" fmla="*/ 31 h 47"/>
                <a:gd name="T12" fmla="*/ 105 w 105"/>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05" h="47">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6" name="Freeform 67"/>
            <p:cNvSpPr>
              <a:spLocks/>
            </p:cNvSpPr>
            <p:nvPr userDrawn="1"/>
          </p:nvSpPr>
          <p:spPr bwMode="auto">
            <a:xfrm>
              <a:off x="320675" y="2957513"/>
              <a:ext cx="350838" cy="139700"/>
            </a:xfrm>
            <a:custGeom>
              <a:avLst/>
              <a:gdLst>
                <a:gd name="T0" fmla="*/ 105 w 105"/>
                <a:gd name="T1" fmla="*/ 0 h 43"/>
                <a:gd name="T2" fmla="*/ 105 w 105"/>
                <a:gd name="T3" fmla="*/ 2 h 43"/>
                <a:gd name="T4" fmla="*/ 82 w 105"/>
                <a:gd name="T5" fmla="*/ 16 h 43"/>
                <a:gd name="T6" fmla="*/ 0 w 105"/>
                <a:gd name="T7" fmla="*/ 43 h 43"/>
                <a:gd name="T8" fmla="*/ 0 w 105"/>
                <a:gd name="T9" fmla="*/ 40 h 43"/>
                <a:gd name="T10" fmla="*/ 56 w 105"/>
                <a:gd name="T11" fmla="*/ 27 h 43"/>
                <a:gd name="T12" fmla="*/ 105 w 10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05" h="43">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7" name="Freeform 68"/>
            <p:cNvSpPr>
              <a:spLocks/>
            </p:cNvSpPr>
            <p:nvPr userDrawn="1"/>
          </p:nvSpPr>
          <p:spPr bwMode="auto">
            <a:xfrm>
              <a:off x="320675" y="2911475"/>
              <a:ext cx="350838" cy="127000"/>
            </a:xfrm>
            <a:custGeom>
              <a:avLst/>
              <a:gdLst>
                <a:gd name="T0" fmla="*/ 105 w 105"/>
                <a:gd name="T1" fmla="*/ 0 h 39"/>
                <a:gd name="T2" fmla="*/ 105 w 105"/>
                <a:gd name="T3" fmla="*/ 2 h 39"/>
                <a:gd name="T4" fmla="*/ 85 w 105"/>
                <a:gd name="T5" fmla="*/ 13 h 39"/>
                <a:gd name="T6" fmla="*/ 0 w 105"/>
                <a:gd name="T7" fmla="*/ 39 h 39"/>
                <a:gd name="T8" fmla="*/ 0 w 105"/>
                <a:gd name="T9" fmla="*/ 36 h 39"/>
                <a:gd name="T10" fmla="*/ 60 w 105"/>
                <a:gd name="T11" fmla="*/ 24 h 39"/>
                <a:gd name="T12" fmla="*/ 105 w 10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5" h="39">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8" name="Freeform 69"/>
            <p:cNvSpPr>
              <a:spLocks/>
            </p:cNvSpPr>
            <p:nvPr userDrawn="1"/>
          </p:nvSpPr>
          <p:spPr bwMode="auto">
            <a:xfrm>
              <a:off x="320675" y="2865438"/>
              <a:ext cx="350838" cy="114300"/>
            </a:xfrm>
            <a:custGeom>
              <a:avLst/>
              <a:gdLst>
                <a:gd name="T0" fmla="*/ 105 w 105"/>
                <a:gd name="T1" fmla="*/ 0 h 35"/>
                <a:gd name="T2" fmla="*/ 105 w 105"/>
                <a:gd name="T3" fmla="*/ 2 h 35"/>
                <a:gd name="T4" fmla="*/ 88 w 105"/>
                <a:gd name="T5" fmla="*/ 11 h 35"/>
                <a:gd name="T6" fmla="*/ 0 w 105"/>
                <a:gd name="T7" fmla="*/ 34 h 35"/>
                <a:gd name="T8" fmla="*/ 0 w 105"/>
                <a:gd name="T9" fmla="*/ 32 h 35"/>
                <a:gd name="T10" fmla="*/ 63 w 105"/>
                <a:gd name="T11" fmla="*/ 21 h 35"/>
                <a:gd name="T12" fmla="*/ 105 w 10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05" h="3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9" name="Freeform 70"/>
            <p:cNvSpPr>
              <a:spLocks/>
            </p:cNvSpPr>
            <p:nvPr userDrawn="1"/>
          </p:nvSpPr>
          <p:spPr bwMode="auto">
            <a:xfrm>
              <a:off x="320675" y="2819400"/>
              <a:ext cx="350838" cy="107950"/>
            </a:xfrm>
            <a:custGeom>
              <a:avLst/>
              <a:gdLst>
                <a:gd name="T0" fmla="*/ 105 w 105"/>
                <a:gd name="T1" fmla="*/ 0 h 33"/>
                <a:gd name="T2" fmla="*/ 105 w 105"/>
                <a:gd name="T3" fmla="*/ 2 h 33"/>
                <a:gd name="T4" fmla="*/ 91 w 105"/>
                <a:gd name="T5" fmla="*/ 10 h 33"/>
                <a:gd name="T6" fmla="*/ 0 w 105"/>
                <a:gd name="T7" fmla="*/ 30 h 33"/>
                <a:gd name="T8" fmla="*/ 0 w 105"/>
                <a:gd name="T9" fmla="*/ 28 h 33"/>
                <a:gd name="T10" fmla="*/ 3 w 105"/>
                <a:gd name="T11" fmla="*/ 28 h 33"/>
                <a:gd name="T12" fmla="*/ 67 w 105"/>
                <a:gd name="T13" fmla="*/ 19 h 33"/>
                <a:gd name="T14" fmla="*/ 105 w 10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0" name="Freeform 71"/>
            <p:cNvSpPr>
              <a:spLocks/>
            </p:cNvSpPr>
            <p:nvPr userDrawn="1"/>
          </p:nvSpPr>
          <p:spPr bwMode="auto">
            <a:xfrm>
              <a:off x="320675" y="2816225"/>
              <a:ext cx="284163" cy="55563"/>
            </a:xfrm>
            <a:custGeom>
              <a:avLst/>
              <a:gdLst>
                <a:gd name="T0" fmla="*/ 85 w 85"/>
                <a:gd name="T1" fmla="*/ 0 h 17"/>
                <a:gd name="T2" fmla="*/ 0 w 85"/>
                <a:gd name="T3" fmla="*/ 14 h 17"/>
                <a:gd name="T4" fmla="*/ 0 w 85"/>
                <a:gd name="T5" fmla="*/ 11 h 17"/>
                <a:gd name="T6" fmla="*/ 8 w 85"/>
                <a:gd name="T7" fmla="*/ 12 h 17"/>
                <a:gd name="T8" fmla="*/ 71 w 85"/>
                <a:gd name="T9" fmla="*/ 4 h 17"/>
                <a:gd name="T10" fmla="*/ 80 w 85"/>
                <a:gd name="T11" fmla="*/ 0 h 17"/>
                <a:gd name="T12" fmla="*/ 85 w 8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85" h="17">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spTree>
    <p:extLst>
      <p:ext uri="{BB962C8B-B14F-4D97-AF65-F5344CB8AC3E}">
        <p14:creationId xmlns:p14="http://schemas.microsoft.com/office/powerpoint/2010/main" val="1377184672"/>
      </p:ext>
    </p:extLst>
  </p:cSld>
  <p:clrMap bg1="lt1" tx1="dk1" bg2="lt2" tx2="dk2" accent1="accent1" accent2="accent2" accent3="accent3" accent4="accent4" accent5="accent5" accent6="accent6" hlink="hlink" folHlink="folHlink"/>
  <p:sldLayoutIdLst>
    <p:sldLayoutId id="2147484055" r:id="rId1"/>
    <p:sldLayoutId id="2147484019" r:id="rId2"/>
    <p:sldLayoutId id="2147484053" r:id="rId3"/>
    <p:sldLayoutId id="2147484008" r:id="rId4"/>
    <p:sldLayoutId id="2147484022" r:id="rId5"/>
    <p:sldLayoutId id="2147484011" r:id="rId6"/>
    <p:sldLayoutId id="2147484014" r:id="rId7"/>
    <p:sldLayoutId id="2147484020" r:id="rId8"/>
    <p:sldLayoutId id="2147484051" r:id="rId9"/>
    <p:sldLayoutId id="2147484028" r:id="rId10"/>
    <p:sldLayoutId id="2147484032" r:id="rId11"/>
    <p:sldLayoutId id="2147484052" r:id="rId12"/>
    <p:sldLayoutId id="2147484054" r:id="rId13"/>
  </p:sldLayoutIdLst>
  <p:hf hdr="0" ftr="0" dt="0"/>
  <p:txStyles>
    <p:titleStyle>
      <a:lvl1pPr algn="l" defTabSz="914318" rtl="0" eaLnBrk="1" latinLnBrk="0" hangingPunct="1">
        <a:lnSpc>
          <a:spcPct val="100000"/>
        </a:lnSpc>
        <a:spcBef>
          <a:spcPct val="0"/>
        </a:spcBef>
        <a:buNone/>
        <a:defRPr sz="3600" b="1" kern="1200" spc="300" baseline="0">
          <a:solidFill>
            <a:schemeClr val="tx1"/>
          </a:solidFill>
          <a:latin typeface="+mn-lt"/>
          <a:ea typeface="+mj-ea"/>
          <a:cs typeface="+mj-cs"/>
        </a:defRPr>
      </a:lvl1pPr>
    </p:titleStyle>
    <p:bodyStyle>
      <a:lvl1pPr marL="285750" indent="-285750" algn="l" defTabSz="914318" rtl="0" eaLnBrk="1" latinLnBrk="0" hangingPunct="1">
        <a:lnSpc>
          <a:spcPct val="120000"/>
        </a:lnSpc>
        <a:spcBef>
          <a:spcPts val="1000"/>
        </a:spcBef>
        <a:buFontTx/>
        <a:buBlip>
          <a:blip r:embed="rId15"/>
        </a:buBlip>
        <a:defRPr sz="1600" kern="1200" spc="0">
          <a:solidFill>
            <a:schemeClr val="tx1"/>
          </a:solidFill>
          <a:latin typeface="+mn-lt"/>
          <a:ea typeface="+mn-ea"/>
          <a:cs typeface="+mn-cs"/>
        </a:defRPr>
      </a:lvl1pPr>
      <a:lvl2pPr marL="623888" indent="-285750" algn="l" defTabSz="914318" rtl="0" eaLnBrk="1" latinLnBrk="0" hangingPunct="1">
        <a:lnSpc>
          <a:spcPct val="120000"/>
        </a:lnSpc>
        <a:spcBef>
          <a:spcPts val="499"/>
        </a:spcBef>
        <a:buFontTx/>
        <a:buBlip>
          <a:blip r:embed="rId15"/>
        </a:buBlip>
        <a:defRPr sz="1400" kern="1200">
          <a:solidFill>
            <a:schemeClr val="tx1"/>
          </a:solidFill>
          <a:latin typeface="+mn-lt"/>
          <a:ea typeface="+mn-ea"/>
          <a:cs typeface="+mn-cs"/>
        </a:defRPr>
      </a:lvl2pPr>
      <a:lvl3pPr marL="806450" indent="-171450" algn="l" defTabSz="914318" rtl="0" eaLnBrk="1" latinLnBrk="0" hangingPunct="1">
        <a:lnSpc>
          <a:spcPct val="120000"/>
        </a:lnSpc>
        <a:spcBef>
          <a:spcPts val="499"/>
        </a:spcBef>
        <a:buFontTx/>
        <a:buBlip>
          <a:blip r:embed="rId16"/>
        </a:buBlip>
        <a:tabLst>
          <a:tab pos="898525" algn="l"/>
        </a:tabLst>
        <a:defRPr sz="1200" kern="1200">
          <a:solidFill>
            <a:schemeClr val="tx1"/>
          </a:solidFill>
          <a:latin typeface="+mn-lt"/>
          <a:ea typeface="+mn-ea"/>
          <a:cs typeface="+mn-cs"/>
        </a:defRPr>
      </a:lvl3pPr>
      <a:lvl4pPr marL="1071563" indent="-171450" algn="l" defTabSz="914318" rtl="0" eaLnBrk="1" latinLnBrk="0" hangingPunct="1">
        <a:lnSpc>
          <a:spcPct val="120000"/>
        </a:lnSpc>
        <a:spcBef>
          <a:spcPts val="499"/>
        </a:spcBef>
        <a:buFontTx/>
        <a:buBlip>
          <a:blip r:embed="rId16"/>
        </a:buBlip>
        <a:defRPr sz="1000" kern="1200">
          <a:solidFill>
            <a:schemeClr val="tx1">
              <a:alpha val="70000"/>
            </a:schemeClr>
          </a:solidFill>
          <a:latin typeface="+mn-lt"/>
          <a:ea typeface="+mn-ea"/>
          <a:cs typeface="+mn-cs"/>
        </a:defRPr>
      </a:lvl4pPr>
      <a:lvl5pPr marL="1071563" indent="-171450" algn="l" defTabSz="914318" rtl="0" eaLnBrk="1" latinLnBrk="0" hangingPunct="1">
        <a:lnSpc>
          <a:spcPct val="120000"/>
        </a:lnSpc>
        <a:spcBef>
          <a:spcPts val="499"/>
        </a:spcBef>
        <a:buFontTx/>
        <a:buBlip>
          <a:blip r:embed="rId16"/>
        </a:buBlip>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18" rtl="0" eaLnBrk="1" latinLnBrk="0" hangingPunct="1">
        <a:defRPr sz="1800" kern="1200">
          <a:solidFill>
            <a:schemeClr val="tx1"/>
          </a:solidFill>
          <a:latin typeface="+mn-lt"/>
          <a:ea typeface="+mn-ea"/>
          <a:cs typeface="+mn-cs"/>
        </a:defRPr>
      </a:lvl1pPr>
      <a:lvl2pPr marL="457159" algn="l" defTabSz="914318" rtl="0" eaLnBrk="1" latinLnBrk="0" hangingPunct="1">
        <a:defRPr sz="1800" kern="1200">
          <a:solidFill>
            <a:schemeClr val="tx1"/>
          </a:solidFill>
          <a:latin typeface="+mn-lt"/>
          <a:ea typeface="+mn-ea"/>
          <a:cs typeface="+mn-cs"/>
        </a:defRPr>
      </a:lvl2pPr>
      <a:lvl3pPr marL="914318" algn="l" defTabSz="914318" rtl="0" eaLnBrk="1" latinLnBrk="0" hangingPunct="1">
        <a:defRPr sz="1800" kern="1200">
          <a:solidFill>
            <a:schemeClr val="tx1"/>
          </a:solidFill>
          <a:latin typeface="+mn-lt"/>
          <a:ea typeface="+mn-ea"/>
          <a:cs typeface="+mn-cs"/>
        </a:defRPr>
      </a:lvl3pPr>
      <a:lvl4pPr marL="1371478" algn="l" defTabSz="914318" rtl="0" eaLnBrk="1" latinLnBrk="0" hangingPunct="1">
        <a:defRPr sz="1800" kern="1200">
          <a:solidFill>
            <a:schemeClr val="tx1"/>
          </a:solidFill>
          <a:latin typeface="+mn-lt"/>
          <a:ea typeface="+mn-ea"/>
          <a:cs typeface="+mn-cs"/>
        </a:defRPr>
      </a:lvl4pPr>
      <a:lvl5pPr marL="1828636" algn="l" defTabSz="914318" rtl="0" eaLnBrk="1" latinLnBrk="0" hangingPunct="1">
        <a:defRPr sz="1800" kern="1200">
          <a:solidFill>
            <a:schemeClr val="tx1"/>
          </a:solidFill>
          <a:latin typeface="+mn-lt"/>
          <a:ea typeface="+mn-ea"/>
          <a:cs typeface="+mn-cs"/>
        </a:defRPr>
      </a:lvl5pPr>
      <a:lvl6pPr marL="2285794" algn="l" defTabSz="914318" rtl="0" eaLnBrk="1" latinLnBrk="0" hangingPunct="1">
        <a:defRPr sz="1800" kern="1200">
          <a:solidFill>
            <a:schemeClr val="tx1"/>
          </a:solidFill>
          <a:latin typeface="+mn-lt"/>
          <a:ea typeface="+mn-ea"/>
          <a:cs typeface="+mn-cs"/>
        </a:defRPr>
      </a:lvl6pPr>
      <a:lvl7pPr marL="2742953" algn="l" defTabSz="914318" rtl="0" eaLnBrk="1" latinLnBrk="0" hangingPunct="1">
        <a:defRPr sz="1800" kern="1200">
          <a:solidFill>
            <a:schemeClr val="tx1"/>
          </a:solidFill>
          <a:latin typeface="+mn-lt"/>
          <a:ea typeface="+mn-ea"/>
          <a:cs typeface="+mn-cs"/>
        </a:defRPr>
      </a:lvl7pPr>
      <a:lvl8pPr marL="3200112" algn="l" defTabSz="914318" rtl="0" eaLnBrk="1" latinLnBrk="0" hangingPunct="1">
        <a:defRPr sz="1800" kern="1200">
          <a:solidFill>
            <a:schemeClr val="tx1"/>
          </a:solidFill>
          <a:latin typeface="+mn-lt"/>
          <a:ea typeface="+mn-ea"/>
          <a:cs typeface="+mn-cs"/>
        </a:defRPr>
      </a:lvl8pPr>
      <a:lvl9pPr marL="3657271" algn="l" defTabSz="914318"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0" pos="3840">
          <p15:clr>
            <a:srgbClr val="F26B43"/>
          </p15:clr>
        </p15:guide>
        <p15:guide id="1" orient="horz" pos="1162" userDrawn="1">
          <p15:clr>
            <a:srgbClr val="F26B43"/>
          </p15:clr>
        </p15:guide>
        <p15:guide id="28" pos="370" userDrawn="1">
          <p15:clr>
            <a:srgbClr val="F26B43"/>
          </p15:clr>
        </p15:guide>
        <p15:guide id="29" pos="7320" userDrawn="1">
          <p15:clr>
            <a:srgbClr val="F26B43"/>
          </p15:clr>
        </p15:guide>
        <p15:guide id="48" pos="1141" userDrawn="1">
          <p15:clr>
            <a:srgbClr val="F26B43"/>
          </p15:clr>
        </p15:guide>
        <p15:guide id="51" orient="horz" pos="414" userDrawn="1">
          <p15:clr>
            <a:srgbClr val="F26B43"/>
          </p15:clr>
        </p15:guide>
        <p15:guide id="52" pos="4339" userDrawn="1">
          <p15:clr>
            <a:srgbClr val="F26B43"/>
          </p15:clr>
        </p15:guide>
        <p15:guide id="53" pos="4679"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hyperlink" Target="https://onecompiler.com/c" TargetMode="External"/><Relationship Id="rId2" Type="http://schemas.openxmlformats.org/officeDocument/2006/relationships/hyperlink" Target="https://onecompiler.com/c/43tnvw67g" TargetMode="External"/><Relationship Id="rId1" Type="http://schemas.openxmlformats.org/officeDocument/2006/relationships/slideLayout" Target="../slideLayouts/slideLayout6.xml"/><Relationship Id="rId5" Type="http://schemas.openxmlformats.org/officeDocument/2006/relationships/image" Target="../media/image16.png"/><Relationship Id="rId4" Type="http://schemas.openxmlformats.org/officeDocument/2006/relationships/hyperlink" Target="https://manual.cs50.io/"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6.xml.rels><?xml version="1.0" encoding="UTF-8" standalone="yes"?>
<Relationships xmlns="http://schemas.openxmlformats.org/package/2006/relationships"><Relationship Id="rId2" Type="http://schemas.openxmlformats.org/officeDocument/2006/relationships/hyperlink" Target="https://onecompiler.com/c/43tnzt8mh" TargetMode="Externa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hyperlink" Target="https://www.geeksforgeeks.org/naming-convention-in-c/" TargetMode="Externa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hyperlink" Target="https://onecompiler.com/c/43tp3dbhw" TargetMode="Externa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hyperlink" Target="https://onecompiler.com/c/43tp5jg89" TargetMode="Externa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hyperlink" Target="https://www.gnu.org/software/gnu-c-manual/gnu-c-manual.pdf" TargetMode="External"/><Relationship Id="rId2" Type="http://schemas.openxmlformats.org/officeDocument/2006/relationships/hyperlink" Target="https://onecompiler.com/c/43tp4pmu8" TargetMode="Externa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hyperlink" Target="https://onecompiler.com/c/42f4xua4t" TargetMode="Externa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hyperlink" Target="https://onecompiler.com/c/42f8k3f6f" TargetMode="Externa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hyperlink" Target="https://www.tutorialspoint.com/c_programming_examples/" TargetMode="External"/><Relationship Id="rId2" Type="http://schemas.openxmlformats.org/officeDocument/2006/relationships/hyperlink" Target="https://www.tutorialspoint.com/learn_c_by_examples/index.htm" TargetMode="Externa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emf"/><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8" Type="http://schemas.openxmlformats.org/officeDocument/2006/relationships/hyperlink" Target="https://onecompiler.com/c" TargetMode="External"/><Relationship Id="rId3" Type="http://schemas.openxmlformats.org/officeDocument/2006/relationships/hyperlink" Target="https://www.gnu.org/software/gnu-c-manual/gnu-c-manual.pdf" TargetMode="External"/><Relationship Id="rId7" Type="http://schemas.openxmlformats.org/officeDocument/2006/relationships/hyperlink" Target="https://www.programiz.com/c-programming/" TargetMode="External"/><Relationship Id="rId12" Type="http://schemas.openxmlformats.org/officeDocument/2006/relationships/image" Target="../media/image10.png"/><Relationship Id="rId2" Type="http://schemas.openxmlformats.org/officeDocument/2006/relationships/hyperlink" Target="https://manual.cs50.io/" TargetMode="External"/><Relationship Id="rId1" Type="http://schemas.openxmlformats.org/officeDocument/2006/relationships/slideLayout" Target="../slideLayouts/slideLayout6.xml"/><Relationship Id="rId6" Type="http://schemas.openxmlformats.org/officeDocument/2006/relationships/hyperlink" Target="https://www.w3schools.com/c/index.php" TargetMode="External"/><Relationship Id="rId11" Type="http://schemas.openxmlformats.org/officeDocument/2006/relationships/image" Target="../media/image9.png"/><Relationship Id="rId5" Type="http://schemas.openxmlformats.org/officeDocument/2006/relationships/hyperlink" Target="https://www.programiz.com/" TargetMode="External"/><Relationship Id="rId10" Type="http://schemas.openxmlformats.org/officeDocument/2006/relationships/hyperlink" Target="http://draw.io/" TargetMode="External"/><Relationship Id="rId4" Type="http://schemas.openxmlformats.org/officeDocument/2006/relationships/hyperlink" Target="https://en.cppreference.com/w/c" TargetMode="External"/><Relationship Id="rId9" Type="http://schemas.openxmlformats.org/officeDocument/2006/relationships/hyperlink" Target="https://www.arduino.cc/reference/en/"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hyperlink" Target="https://visualstudio.microsoft.com/" TargetMode="External"/><Relationship Id="rId1" Type="http://schemas.openxmlformats.org/officeDocument/2006/relationships/slideLayout" Target="../slideLayouts/slideLayout11.xml"/><Relationship Id="rId5" Type="http://schemas.openxmlformats.org/officeDocument/2006/relationships/image" Target="../media/image31.png"/><Relationship Id="rId4" Type="http://schemas.openxmlformats.org/officeDocument/2006/relationships/image" Target="../media/image30.png"/></Relationships>
</file>

<file path=ppt/slides/_rels/slide5.xml.rels><?xml version="1.0" encoding="UTF-8" standalone="yes"?>
<Relationships xmlns="http://schemas.openxmlformats.org/package/2006/relationships"><Relationship Id="rId3" Type="http://schemas.openxmlformats.org/officeDocument/2006/relationships/hyperlink" Target="https://kbdk-aub.primo.exlibrisgroup.com/discovery/fulldisplay?docid=cdi_proquest_journals_203768499&amp;context=PC&amp;vid=45KBDK_AUB:AUB&amp;lang=da&amp;search_scope=MyInst_and_CI&amp;adaptor=Primo%20Central&amp;tab=Everything&amp;query=any,contains,Peer%20Learning%20and%20Assessment&amp;offset=0" TargetMode="External"/><Relationship Id="rId2" Type="http://schemas.openxmlformats.org/officeDocument/2006/relationships/image" Target="../media/image11.emf"/><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ladsholder til billede 33"/>
          <p:cNvPicPr>
            <a:picLocks noGrp="1" noChangeAspect="1"/>
          </p:cNvPicPr>
          <p:nvPr>
            <p:ph type="pic" sz="quarter" idx="11"/>
          </p:nvPr>
        </p:nvPicPr>
        <p:blipFill rotWithShape="1">
          <a:blip r:embed="rId2" cstate="print">
            <a:extLst>
              <a:ext uri="{28A0092B-C50C-407E-A947-70E740481C1C}">
                <a14:useLocalDpi xmlns:a14="http://schemas.microsoft.com/office/drawing/2010/main"/>
              </a:ext>
            </a:extLst>
          </a:blip>
          <a:srcRect/>
          <a:stretch/>
        </p:blipFill>
        <p:spPr>
          <a:xfrm>
            <a:off x="0" y="0"/>
            <a:ext cx="12192000" cy="6858000"/>
          </a:xfrm>
        </p:spPr>
      </p:pic>
      <p:sp>
        <p:nvSpPr>
          <p:cNvPr id="4" name="Titel 3"/>
          <p:cNvSpPr>
            <a:spLocks noGrp="1"/>
          </p:cNvSpPr>
          <p:nvPr>
            <p:ph type="title"/>
          </p:nvPr>
        </p:nvSpPr>
        <p:spPr>
          <a:xfrm>
            <a:off x="2441575" y="2676493"/>
            <a:ext cx="7341129" cy="673303"/>
          </a:xfrm>
        </p:spPr>
        <p:txBody>
          <a:bodyPr/>
          <a:lstStyle/>
          <a:p>
            <a:r>
              <a:rPr lang="da-DK"/>
              <a:t>Programmering 1</a:t>
            </a:r>
            <a:endParaRPr lang="da-DK" dirty="0"/>
          </a:p>
        </p:txBody>
      </p:sp>
      <p:sp>
        <p:nvSpPr>
          <p:cNvPr id="7" name="Pladsholder til tekst 6"/>
          <p:cNvSpPr>
            <a:spLocks noGrp="1"/>
          </p:cNvSpPr>
          <p:nvPr>
            <p:ph type="body" sz="quarter" idx="12"/>
          </p:nvPr>
        </p:nvSpPr>
        <p:spPr>
          <a:xfrm>
            <a:off x="2441575" y="3282148"/>
            <a:ext cx="7341129" cy="412750"/>
          </a:xfrm>
        </p:spPr>
        <p:txBody>
          <a:bodyPr/>
          <a:lstStyle/>
          <a:p>
            <a:r>
              <a:rPr lang="da-DK"/>
              <a:t>Online Compiler</a:t>
            </a:r>
            <a:endParaRPr lang="da-DK" dirty="0"/>
          </a:p>
        </p:txBody>
      </p:sp>
      <p:grpSp>
        <p:nvGrpSpPr>
          <p:cNvPr id="10" name="Gruppe 9"/>
          <p:cNvGrpSpPr/>
          <p:nvPr/>
        </p:nvGrpSpPr>
        <p:grpSpPr>
          <a:xfrm>
            <a:off x="5466450" y="6027162"/>
            <a:ext cx="1272706" cy="669100"/>
            <a:chOff x="5387975" y="5659438"/>
            <a:chExt cx="1573213" cy="827087"/>
          </a:xfrm>
          <a:solidFill>
            <a:schemeClr val="bg1"/>
          </a:solidFill>
        </p:grpSpPr>
        <p:grpSp>
          <p:nvGrpSpPr>
            <p:cNvPr id="11" name="Gruppe 10"/>
            <p:cNvGrpSpPr/>
            <p:nvPr userDrawn="1"/>
          </p:nvGrpSpPr>
          <p:grpSpPr>
            <a:xfrm>
              <a:off x="5387975" y="6407150"/>
              <a:ext cx="1573213" cy="79375"/>
              <a:chOff x="5387975" y="6407150"/>
              <a:chExt cx="1573213" cy="79375"/>
            </a:xfrm>
            <a:grpFill/>
          </p:grpSpPr>
          <p:sp>
            <p:nvSpPr>
              <p:cNvPr id="16" name="Freeform 29"/>
              <p:cNvSpPr>
                <a:spLocks noEditPoints="1"/>
              </p:cNvSpPr>
              <p:nvPr userDrawn="1"/>
            </p:nvSpPr>
            <p:spPr bwMode="auto">
              <a:xfrm>
                <a:off x="5387975" y="6407150"/>
                <a:ext cx="71438"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7" name="Freeform 30"/>
              <p:cNvSpPr>
                <a:spLocks noEditPoints="1"/>
              </p:cNvSpPr>
              <p:nvPr userDrawn="1"/>
            </p:nvSpPr>
            <p:spPr bwMode="auto">
              <a:xfrm>
                <a:off x="5484813" y="6407150"/>
                <a:ext cx="73025"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8" name="Freeform 31"/>
              <p:cNvSpPr>
                <a:spLocks/>
              </p:cNvSpPr>
              <p:nvPr userDrawn="1"/>
            </p:nvSpPr>
            <p:spPr bwMode="auto">
              <a:xfrm>
                <a:off x="5586413" y="6407150"/>
                <a:ext cx="52388" cy="7620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9" name="Freeform 32"/>
              <p:cNvSpPr>
                <a:spLocks noEditPoints="1"/>
              </p:cNvSpPr>
              <p:nvPr userDrawn="1"/>
            </p:nvSpPr>
            <p:spPr bwMode="auto">
              <a:xfrm>
                <a:off x="5670550" y="6407150"/>
                <a:ext cx="55563" cy="76200"/>
              </a:xfrm>
              <a:custGeom>
                <a:avLst/>
                <a:gdLst>
                  <a:gd name="T0" fmla="*/ 0 w 17"/>
                  <a:gd name="T1" fmla="*/ 0 h 23"/>
                  <a:gd name="T2" fmla="*/ 0 w 17"/>
                  <a:gd name="T3" fmla="*/ 0 h 23"/>
                  <a:gd name="T4" fmla="*/ 9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9" y="0"/>
                      <a:pt x="9" y="0"/>
                      <a:pt x="9"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0" y="19"/>
                      <a:pt x="11" y="18"/>
                      <a:pt x="11" y="16"/>
                    </a:cubicBezTo>
                    <a:cubicBezTo>
                      <a:pt x="11" y="15"/>
                      <a:pt x="10"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0" name="Freeform 33"/>
              <p:cNvSpPr>
                <a:spLocks noEditPoints="1"/>
              </p:cNvSpPr>
              <p:nvPr userDrawn="1"/>
            </p:nvSpPr>
            <p:spPr bwMode="auto">
              <a:xfrm>
                <a:off x="5759450" y="6407150"/>
                <a:ext cx="58738" cy="79375"/>
              </a:xfrm>
              <a:custGeom>
                <a:avLst/>
                <a:gdLst>
                  <a:gd name="T0" fmla="*/ 0 w 18"/>
                  <a:gd name="T1" fmla="*/ 18 h 24"/>
                  <a:gd name="T2" fmla="*/ 0 w 18"/>
                  <a:gd name="T3" fmla="*/ 12 h 24"/>
                  <a:gd name="T4" fmla="*/ 0 w 18"/>
                  <a:gd name="T5" fmla="*/ 5 h 24"/>
                  <a:gd name="T6" fmla="*/ 9 w 18"/>
                  <a:gd name="T7" fmla="*/ 0 h 24"/>
                  <a:gd name="T8" fmla="*/ 18 w 18"/>
                  <a:gd name="T9" fmla="*/ 5 h 24"/>
                  <a:gd name="T10" fmla="*/ 18 w 18"/>
                  <a:gd name="T11" fmla="*/ 12 h 24"/>
                  <a:gd name="T12" fmla="*/ 18 w 18"/>
                  <a:gd name="T13" fmla="*/ 18 h 24"/>
                  <a:gd name="T14" fmla="*/ 9 w 18"/>
                  <a:gd name="T15" fmla="*/ 24 h 24"/>
                  <a:gd name="T16" fmla="*/ 0 w 18"/>
                  <a:gd name="T17" fmla="*/ 18 h 24"/>
                  <a:gd name="T18" fmla="*/ 12 w 18"/>
                  <a:gd name="T19" fmla="*/ 16 h 24"/>
                  <a:gd name="T20" fmla="*/ 12 w 18"/>
                  <a:gd name="T21" fmla="*/ 12 h 24"/>
                  <a:gd name="T22" fmla="*/ 12 w 18"/>
                  <a:gd name="T23" fmla="*/ 7 h 24"/>
                  <a:gd name="T24" fmla="*/ 9 w 18"/>
                  <a:gd name="T25" fmla="*/ 5 h 24"/>
                  <a:gd name="T26" fmla="*/ 6 w 18"/>
                  <a:gd name="T27" fmla="*/ 7 h 24"/>
                  <a:gd name="T28" fmla="*/ 6 w 18"/>
                  <a:gd name="T29" fmla="*/ 12 h 24"/>
                  <a:gd name="T30" fmla="*/ 6 w 18"/>
                  <a:gd name="T31" fmla="*/ 16 h 24"/>
                  <a:gd name="T32" fmla="*/ 9 w 18"/>
                  <a:gd name="T33" fmla="*/ 18 h 24"/>
                  <a:gd name="T34" fmla="*/ 12 w 18"/>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24">
                    <a:moveTo>
                      <a:pt x="0" y="18"/>
                    </a:moveTo>
                    <a:cubicBezTo>
                      <a:pt x="0" y="16"/>
                      <a:pt x="0" y="15"/>
                      <a:pt x="0" y="12"/>
                    </a:cubicBezTo>
                    <a:cubicBezTo>
                      <a:pt x="0" y="9"/>
                      <a:pt x="0" y="7"/>
                      <a:pt x="0" y="5"/>
                    </a:cubicBezTo>
                    <a:cubicBezTo>
                      <a:pt x="2" y="2"/>
                      <a:pt x="5" y="0"/>
                      <a:pt x="9" y="0"/>
                    </a:cubicBezTo>
                    <a:cubicBezTo>
                      <a:pt x="13" y="0"/>
                      <a:pt x="17" y="2"/>
                      <a:pt x="18" y="5"/>
                    </a:cubicBezTo>
                    <a:cubicBezTo>
                      <a:pt x="18" y="7"/>
                      <a:pt x="18" y="9"/>
                      <a:pt x="18" y="12"/>
                    </a:cubicBezTo>
                    <a:cubicBezTo>
                      <a:pt x="18" y="15"/>
                      <a:pt x="18" y="16"/>
                      <a:pt x="18" y="18"/>
                    </a:cubicBezTo>
                    <a:cubicBezTo>
                      <a:pt x="17" y="22"/>
                      <a:pt x="13" y="24"/>
                      <a:pt x="9" y="24"/>
                    </a:cubicBezTo>
                    <a:cubicBezTo>
                      <a:pt x="5" y="24"/>
                      <a:pt x="2" y="22"/>
                      <a:pt x="0" y="18"/>
                    </a:cubicBezTo>
                    <a:close/>
                    <a:moveTo>
                      <a:pt x="12" y="16"/>
                    </a:moveTo>
                    <a:cubicBezTo>
                      <a:pt x="12" y="16"/>
                      <a:pt x="12" y="14"/>
                      <a:pt x="12" y="12"/>
                    </a:cubicBezTo>
                    <a:cubicBezTo>
                      <a:pt x="12"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1" name="Freeform 34"/>
              <p:cNvSpPr>
                <a:spLocks noEditPoints="1"/>
              </p:cNvSpPr>
              <p:nvPr userDrawn="1"/>
            </p:nvSpPr>
            <p:spPr bwMode="auto">
              <a:xfrm>
                <a:off x="5849938" y="6407150"/>
                <a:ext cx="61913" cy="76200"/>
              </a:xfrm>
              <a:custGeom>
                <a:avLst/>
                <a:gdLst>
                  <a:gd name="T0" fmla="*/ 13 w 19"/>
                  <a:gd name="T1" fmla="*/ 23 h 23"/>
                  <a:gd name="T2" fmla="*/ 12 w 19"/>
                  <a:gd name="T3" fmla="*/ 23 h 23"/>
                  <a:gd name="T4" fmla="*/ 9 w 19"/>
                  <a:gd name="T5" fmla="*/ 15 h 23"/>
                  <a:gd name="T6" fmla="*/ 7 w 19"/>
                  <a:gd name="T7" fmla="*/ 15 h 23"/>
                  <a:gd name="T8" fmla="*/ 6 w 19"/>
                  <a:gd name="T9" fmla="*/ 15 h 23"/>
                  <a:gd name="T10" fmla="*/ 6 w 19"/>
                  <a:gd name="T11" fmla="*/ 23 h 23"/>
                  <a:gd name="T12" fmla="*/ 6 w 19"/>
                  <a:gd name="T13" fmla="*/ 23 h 23"/>
                  <a:gd name="T14" fmla="*/ 1 w 19"/>
                  <a:gd name="T15" fmla="*/ 23 h 23"/>
                  <a:gd name="T16" fmla="*/ 0 w 19"/>
                  <a:gd name="T17" fmla="*/ 23 h 23"/>
                  <a:gd name="T18" fmla="*/ 0 w 19"/>
                  <a:gd name="T19" fmla="*/ 0 h 23"/>
                  <a:gd name="T20" fmla="*/ 1 w 19"/>
                  <a:gd name="T21" fmla="*/ 0 h 23"/>
                  <a:gd name="T22" fmla="*/ 10 w 19"/>
                  <a:gd name="T23" fmla="*/ 0 h 23"/>
                  <a:gd name="T24" fmla="*/ 19 w 19"/>
                  <a:gd name="T25" fmla="*/ 8 h 23"/>
                  <a:gd name="T26" fmla="*/ 15 w 19"/>
                  <a:gd name="T27" fmla="*/ 14 h 23"/>
                  <a:gd name="T28" fmla="*/ 19 w 19"/>
                  <a:gd name="T29" fmla="*/ 23 h 23"/>
                  <a:gd name="T30" fmla="*/ 19 w 19"/>
                  <a:gd name="T31" fmla="*/ 23 h 23"/>
                  <a:gd name="T32" fmla="*/ 13 w 19"/>
                  <a:gd name="T33" fmla="*/ 23 h 23"/>
                  <a:gd name="T34" fmla="*/ 13 w 19"/>
                  <a:gd name="T35" fmla="*/ 8 h 23"/>
                  <a:gd name="T36" fmla="*/ 10 w 19"/>
                  <a:gd name="T37" fmla="*/ 5 h 23"/>
                  <a:gd name="T38" fmla="*/ 7 w 19"/>
                  <a:gd name="T39" fmla="*/ 5 h 23"/>
                  <a:gd name="T40" fmla="*/ 6 w 19"/>
                  <a:gd name="T41" fmla="*/ 5 h 23"/>
                  <a:gd name="T42" fmla="*/ 6 w 19"/>
                  <a:gd name="T43" fmla="*/ 10 h 23"/>
                  <a:gd name="T44" fmla="*/ 7 w 19"/>
                  <a:gd name="T45" fmla="*/ 10 h 23"/>
                  <a:gd name="T46" fmla="*/ 10 w 19"/>
                  <a:gd name="T47" fmla="*/ 10 h 23"/>
                  <a:gd name="T48" fmla="*/ 13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3" y="23"/>
                    </a:moveTo>
                    <a:cubicBezTo>
                      <a:pt x="13" y="23"/>
                      <a:pt x="12" y="23"/>
                      <a:pt x="12" y="23"/>
                    </a:cubicBezTo>
                    <a:cubicBezTo>
                      <a:pt x="9" y="15"/>
                      <a:pt x="9" y="15"/>
                      <a:pt x="9" y="15"/>
                    </a:cubicBezTo>
                    <a:cubicBezTo>
                      <a:pt x="7" y="15"/>
                      <a:pt x="7" y="15"/>
                      <a:pt x="7" y="15"/>
                    </a:cubicBezTo>
                    <a:cubicBezTo>
                      <a:pt x="7" y="15"/>
                      <a:pt x="6" y="15"/>
                      <a:pt x="6" y="15"/>
                    </a:cubicBezTo>
                    <a:cubicBezTo>
                      <a:pt x="6" y="23"/>
                      <a:pt x="6" y="23"/>
                      <a:pt x="6" y="23"/>
                    </a:cubicBezTo>
                    <a:cubicBezTo>
                      <a:pt x="6" y="23"/>
                      <a:pt x="6" y="23"/>
                      <a:pt x="6" y="23"/>
                    </a:cubicBezTo>
                    <a:cubicBezTo>
                      <a:pt x="1" y="23"/>
                      <a:pt x="1" y="23"/>
                      <a:pt x="1" y="23"/>
                    </a:cubicBezTo>
                    <a:cubicBezTo>
                      <a:pt x="1" y="23"/>
                      <a:pt x="0" y="23"/>
                      <a:pt x="0" y="23"/>
                    </a:cubicBezTo>
                    <a:cubicBezTo>
                      <a:pt x="0" y="0"/>
                      <a:pt x="0" y="0"/>
                      <a:pt x="0" y="0"/>
                    </a:cubicBezTo>
                    <a:cubicBezTo>
                      <a:pt x="0" y="0"/>
                      <a:pt x="1" y="0"/>
                      <a:pt x="1" y="0"/>
                    </a:cubicBezTo>
                    <a:cubicBezTo>
                      <a:pt x="10" y="0"/>
                      <a:pt x="10" y="0"/>
                      <a:pt x="10" y="0"/>
                    </a:cubicBezTo>
                    <a:cubicBezTo>
                      <a:pt x="16" y="0"/>
                      <a:pt x="19" y="3"/>
                      <a:pt x="19" y="8"/>
                    </a:cubicBezTo>
                    <a:cubicBezTo>
                      <a:pt x="19" y="10"/>
                      <a:pt x="17" y="13"/>
                      <a:pt x="15" y="14"/>
                    </a:cubicBezTo>
                    <a:cubicBezTo>
                      <a:pt x="19" y="23"/>
                      <a:pt x="19" y="23"/>
                      <a:pt x="19" y="23"/>
                    </a:cubicBezTo>
                    <a:cubicBezTo>
                      <a:pt x="19" y="23"/>
                      <a:pt x="19" y="23"/>
                      <a:pt x="19" y="23"/>
                    </a:cubicBezTo>
                    <a:lnTo>
                      <a:pt x="13" y="23"/>
                    </a:lnTo>
                    <a:close/>
                    <a:moveTo>
                      <a:pt x="13" y="8"/>
                    </a:moveTo>
                    <a:cubicBezTo>
                      <a:pt x="13" y="6"/>
                      <a:pt x="12" y="5"/>
                      <a:pt x="10" y="5"/>
                    </a:cubicBezTo>
                    <a:cubicBezTo>
                      <a:pt x="7" y="5"/>
                      <a:pt x="7" y="5"/>
                      <a:pt x="7" y="5"/>
                    </a:cubicBezTo>
                    <a:cubicBezTo>
                      <a:pt x="7" y="5"/>
                      <a:pt x="6" y="5"/>
                      <a:pt x="6" y="5"/>
                    </a:cubicBezTo>
                    <a:cubicBezTo>
                      <a:pt x="6" y="10"/>
                      <a:pt x="6" y="10"/>
                      <a:pt x="6" y="10"/>
                    </a:cubicBezTo>
                    <a:cubicBezTo>
                      <a:pt x="6" y="10"/>
                      <a:pt x="7" y="10"/>
                      <a:pt x="7" y="10"/>
                    </a:cubicBezTo>
                    <a:cubicBezTo>
                      <a:pt x="10" y="10"/>
                      <a:pt x="10" y="10"/>
                      <a:pt x="10" y="10"/>
                    </a:cubicBezTo>
                    <a:cubicBezTo>
                      <a:pt x="12" y="10"/>
                      <a:pt x="13" y="9"/>
                      <a:pt x="13"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2" name="Freeform 35"/>
              <p:cNvSpPr>
                <a:spLocks/>
              </p:cNvSpPr>
              <p:nvPr userDrawn="1"/>
            </p:nvSpPr>
            <p:spPr bwMode="auto">
              <a:xfrm>
                <a:off x="5942013" y="6407150"/>
                <a:ext cx="61913" cy="79375"/>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9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6"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8" y="10"/>
                      <a:pt x="19" y="10"/>
                      <a:pt x="19" y="11"/>
                    </a:cubicBezTo>
                    <a:cubicBezTo>
                      <a:pt x="19" y="12"/>
                      <a:pt x="19" y="12"/>
                      <a:pt x="19" y="12"/>
                    </a:cubicBezTo>
                    <a:cubicBezTo>
                      <a:pt x="19" y="15"/>
                      <a:pt x="18" y="16"/>
                      <a:pt x="18" y="18"/>
                    </a:cubicBezTo>
                    <a:cubicBezTo>
                      <a:pt x="17" y="22"/>
                      <a:pt x="14" y="24"/>
                      <a:pt x="9" y="24"/>
                    </a:cubicBezTo>
                    <a:cubicBezTo>
                      <a:pt x="5" y="24"/>
                      <a:pt x="2" y="22"/>
                      <a:pt x="1" y="18"/>
                    </a:cubicBezTo>
                    <a:cubicBezTo>
                      <a:pt x="0" y="16"/>
                      <a:pt x="0" y="15"/>
                      <a:pt x="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3" name="Freeform 36"/>
              <p:cNvSpPr>
                <a:spLocks/>
              </p:cNvSpPr>
              <p:nvPr userDrawn="1"/>
            </p:nvSpPr>
            <p:spPr bwMode="auto">
              <a:xfrm>
                <a:off x="6081713" y="6407150"/>
                <a:ext cx="61913" cy="79375"/>
              </a:xfrm>
              <a:custGeom>
                <a:avLst/>
                <a:gdLst>
                  <a:gd name="T0" fmla="*/ 0 w 19"/>
                  <a:gd name="T1" fmla="*/ 14 h 24"/>
                  <a:gd name="T2" fmla="*/ 0 w 19"/>
                  <a:gd name="T3" fmla="*/ 0 h 24"/>
                  <a:gd name="T4" fmla="*/ 1 w 19"/>
                  <a:gd name="T5" fmla="*/ 0 h 24"/>
                  <a:gd name="T6" fmla="*/ 6 w 19"/>
                  <a:gd name="T7" fmla="*/ 0 h 24"/>
                  <a:gd name="T8" fmla="*/ 6 w 19"/>
                  <a:gd name="T9" fmla="*/ 0 h 24"/>
                  <a:gd name="T10" fmla="*/ 6 w 19"/>
                  <a:gd name="T11" fmla="*/ 15 h 24"/>
                  <a:gd name="T12" fmla="*/ 10 w 19"/>
                  <a:gd name="T13" fmla="*/ 18 h 24"/>
                  <a:gd name="T14" fmla="*/ 13 w 19"/>
                  <a:gd name="T15" fmla="*/ 15 h 24"/>
                  <a:gd name="T16" fmla="*/ 13 w 19"/>
                  <a:gd name="T17" fmla="*/ 0 h 24"/>
                  <a:gd name="T18" fmla="*/ 13 w 19"/>
                  <a:gd name="T19" fmla="*/ 0 h 24"/>
                  <a:gd name="T20" fmla="*/ 19 w 19"/>
                  <a:gd name="T21" fmla="*/ 0 h 24"/>
                  <a:gd name="T22" fmla="*/ 19 w 19"/>
                  <a:gd name="T23" fmla="*/ 0 h 24"/>
                  <a:gd name="T24" fmla="*/ 19 w 19"/>
                  <a:gd name="T25" fmla="*/ 14 h 24"/>
                  <a:gd name="T26" fmla="*/ 10 w 19"/>
                  <a:gd name="T27" fmla="*/ 24 h 24"/>
                  <a:gd name="T28" fmla="*/ 0 w 19"/>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 h="24">
                    <a:moveTo>
                      <a:pt x="0" y="14"/>
                    </a:moveTo>
                    <a:cubicBezTo>
                      <a:pt x="0" y="0"/>
                      <a:pt x="0" y="0"/>
                      <a:pt x="0" y="0"/>
                    </a:cubicBezTo>
                    <a:cubicBezTo>
                      <a:pt x="0" y="0"/>
                      <a:pt x="1" y="0"/>
                      <a:pt x="1" y="0"/>
                    </a:cubicBezTo>
                    <a:cubicBezTo>
                      <a:pt x="6" y="0"/>
                      <a:pt x="6" y="0"/>
                      <a:pt x="6" y="0"/>
                    </a:cubicBezTo>
                    <a:cubicBezTo>
                      <a:pt x="6" y="0"/>
                      <a:pt x="6" y="0"/>
                      <a:pt x="6" y="0"/>
                    </a:cubicBezTo>
                    <a:cubicBezTo>
                      <a:pt x="6" y="15"/>
                      <a:pt x="6" y="15"/>
                      <a:pt x="6" y="15"/>
                    </a:cubicBezTo>
                    <a:cubicBezTo>
                      <a:pt x="6" y="17"/>
                      <a:pt x="8" y="18"/>
                      <a:pt x="10" y="18"/>
                    </a:cubicBezTo>
                    <a:cubicBezTo>
                      <a:pt x="12" y="18"/>
                      <a:pt x="13" y="17"/>
                      <a:pt x="13" y="15"/>
                    </a:cubicBezTo>
                    <a:cubicBezTo>
                      <a:pt x="13" y="0"/>
                      <a:pt x="13" y="0"/>
                      <a:pt x="13" y="0"/>
                    </a:cubicBezTo>
                    <a:cubicBezTo>
                      <a:pt x="13" y="0"/>
                      <a:pt x="13" y="0"/>
                      <a:pt x="13" y="0"/>
                    </a:cubicBezTo>
                    <a:cubicBezTo>
                      <a:pt x="19" y="0"/>
                      <a:pt x="19" y="0"/>
                      <a:pt x="19" y="0"/>
                    </a:cubicBezTo>
                    <a:cubicBezTo>
                      <a:pt x="19" y="0"/>
                      <a:pt x="19" y="0"/>
                      <a:pt x="19" y="0"/>
                    </a:cubicBezTo>
                    <a:cubicBezTo>
                      <a:pt x="19" y="14"/>
                      <a:pt x="19" y="14"/>
                      <a:pt x="19" y="14"/>
                    </a:cubicBezTo>
                    <a:cubicBezTo>
                      <a:pt x="19" y="20"/>
                      <a:pt x="15" y="24"/>
                      <a:pt x="10" y="24"/>
                    </a:cubicBezTo>
                    <a:cubicBezTo>
                      <a:pt x="4" y="24"/>
                      <a:pt x="0" y="20"/>
                      <a:pt x="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4" name="Freeform 37"/>
              <p:cNvSpPr>
                <a:spLocks/>
              </p:cNvSpPr>
              <p:nvPr userDrawn="1"/>
            </p:nvSpPr>
            <p:spPr bwMode="auto">
              <a:xfrm>
                <a:off x="6175375" y="6407150"/>
                <a:ext cx="61913" cy="7620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8 w 19"/>
                  <a:gd name="T17" fmla="*/ 0 h 23"/>
                  <a:gd name="T18" fmla="*/ 19 w 19"/>
                  <a:gd name="T19" fmla="*/ 0 h 23"/>
                  <a:gd name="T20" fmla="*/ 19 w 19"/>
                  <a:gd name="T21" fmla="*/ 23 h 23"/>
                  <a:gd name="T22" fmla="*/ 18 w 19"/>
                  <a:gd name="T23" fmla="*/ 23 h 23"/>
                  <a:gd name="T24" fmla="*/ 13 w 19"/>
                  <a:gd name="T25" fmla="*/ 23 h 23"/>
                  <a:gd name="T26" fmla="*/ 13 w 19"/>
                  <a:gd name="T27" fmla="*/ 23 h 23"/>
                  <a:gd name="T28" fmla="*/ 6 w 19"/>
                  <a:gd name="T29" fmla="*/ 10 h 23"/>
                  <a:gd name="T30" fmla="*/ 6 w 19"/>
                  <a:gd name="T31" fmla="*/ 10 h 23"/>
                  <a:gd name="T32" fmla="*/ 6 w 19"/>
                  <a:gd name="T33" fmla="*/ 23 h 23"/>
                  <a:gd name="T34" fmla="*/ 5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0"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3" y="0"/>
                      <a:pt x="14" y="0"/>
                    </a:cubicBezTo>
                    <a:cubicBezTo>
                      <a:pt x="18" y="0"/>
                      <a:pt x="18" y="0"/>
                      <a:pt x="18" y="0"/>
                    </a:cubicBezTo>
                    <a:cubicBezTo>
                      <a:pt x="19" y="0"/>
                      <a:pt x="19" y="0"/>
                      <a:pt x="19" y="0"/>
                    </a:cubicBezTo>
                    <a:cubicBezTo>
                      <a:pt x="19" y="23"/>
                      <a:pt x="19" y="23"/>
                      <a:pt x="19" y="23"/>
                    </a:cubicBezTo>
                    <a:cubicBezTo>
                      <a:pt x="19" y="23"/>
                      <a:pt x="19" y="23"/>
                      <a:pt x="18" y="23"/>
                    </a:cubicBezTo>
                    <a:cubicBezTo>
                      <a:pt x="13" y="23"/>
                      <a:pt x="13" y="23"/>
                      <a:pt x="13"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5" y="23"/>
                    </a:cubicBezTo>
                    <a:cubicBezTo>
                      <a:pt x="1" y="23"/>
                      <a:pt x="1" y="23"/>
                      <a:pt x="1"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5" name="Freeform 38"/>
              <p:cNvSpPr>
                <a:spLocks/>
              </p:cNvSpPr>
              <p:nvPr userDrawn="1"/>
            </p:nvSpPr>
            <p:spPr bwMode="auto">
              <a:xfrm>
                <a:off x="6270625"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6" name="Freeform 39"/>
              <p:cNvSpPr>
                <a:spLocks/>
              </p:cNvSpPr>
              <p:nvPr userDrawn="1"/>
            </p:nvSpPr>
            <p:spPr bwMode="auto">
              <a:xfrm>
                <a:off x="6319838" y="6407150"/>
                <a:ext cx="68263" cy="7620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6"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3" y="23"/>
                      <a:pt x="13" y="23"/>
                    </a:cubicBezTo>
                    <a:lnTo>
                      <a:pt x="8"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7" name="Freeform 40"/>
              <p:cNvSpPr>
                <a:spLocks/>
              </p:cNvSpPr>
              <p:nvPr userDrawn="1"/>
            </p:nvSpPr>
            <p:spPr bwMode="auto">
              <a:xfrm>
                <a:off x="6416675" y="6407150"/>
                <a:ext cx="52388" cy="7620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8" name="Freeform 41"/>
              <p:cNvSpPr>
                <a:spLocks noEditPoints="1"/>
              </p:cNvSpPr>
              <p:nvPr userDrawn="1"/>
            </p:nvSpPr>
            <p:spPr bwMode="auto">
              <a:xfrm>
                <a:off x="6502400" y="6407150"/>
                <a:ext cx="58738" cy="76200"/>
              </a:xfrm>
              <a:custGeom>
                <a:avLst/>
                <a:gdLst>
                  <a:gd name="T0" fmla="*/ 12 w 18"/>
                  <a:gd name="T1" fmla="*/ 23 h 23"/>
                  <a:gd name="T2" fmla="*/ 12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10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5"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9" name="Freeform 42"/>
              <p:cNvSpPr>
                <a:spLocks/>
              </p:cNvSpPr>
              <p:nvPr userDrawn="1"/>
            </p:nvSpPr>
            <p:spPr bwMode="auto">
              <a:xfrm>
                <a:off x="6589713" y="6407150"/>
                <a:ext cx="61913" cy="79375"/>
              </a:xfrm>
              <a:custGeom>
                <a:avLst/>
                <a:gdLst>
                  <a:gd name="T0" fmla="*/ 0 w 19"/>
                  <a:gd name="T1" fmla="*/ 20 h 24"/>
                  <a:gd name="T2" fmla="*/ 0 w 19"/>
                  <a:gd name="T3" fmla="*/ 20 h 24"/>
                  <a:gd name="T4" fmla="*/ 3 w 19"/>
                  <a:gd name="T5" fmla="*/ 16 h 24"/>
                  <a:gd name="T6" fmla="*/ 3 w 19"/>
                  <a:gd name="T7" fmla="*/ 16 h 24"/>
                  <a:gd name="T8" fmla="*/ 9 w 19"/>
                  <a:gd name="T9" fmla="*/ 19 h 24"/>
                  <a:gd name="T10" fmla="*/ 13 w 19"/>
                  <a:gd name="T11" fmla="*/ 16 h 24"/>
                  <a:gd name="T12" fmla="*/ 10 w 19"/>
                  <a:gd name="T13" fmla="*/ 14 h 24"/>
                  <a:gd name="T14" fmla="*/ 8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9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3" y="16"/>
                    </a:cubicBezTo>
                    <a:cubicBezTo>
                      <a:pt x="5" y="17"/>
                      <a:pt x="7" y="19"/>
                      <a:pt x="9" y="19"/>
                    </a:cubicBezTo>
                    <a:cubicBezTo>
                      <a:pt x="11" y="19"/>
                      <a:pt x="13" y="18"/>
                      <a:pt x="13" y="16"/>
                    </a:cubicBezTo>
                    <a:cubicBezTo>
                      <a:pt x="13" y="15"/>
                      <a:pt x="12" y="15"/>
                      <a:pt x="10" y="14"/>
                    </a:cubicBezTo>
                    <a:cubicBezTo>
                      <a:pt x="8" y="14"/>
                      <a:pt x="8" y="14"/>
                      <a:pt x="8" y="14"/>
                    </a:cubicBezTo>
                    <a:cubicBezTo>
                      <a:pt x="3"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9" y="5"/>
                    </a:cubicBezTo>
                    <a:cubicBezTo>
                      <a:pt x="8" y="5"/>
                      <a:pt x="7" y="6"/>
                      <a:pt x="7" y="7"/>
                    </a:cubicBezTo>
                    <a:cubicBezTo>
                      <a:pt x="7" y="8"/>
                      <a:pt x="8" y="8"/>
                      <a:pt x="10" y="9"/>
                    </a:cubicBezTo>
                    <a:cubicBezTo>
                      <a:pt x="11" y="9"/>
                      <a:pt x="11" y="9"/>
                      <a:pt x="11" y="9"/>
                    </a:cubicBezTo>
                    <a:cubicBezTo>
                      <a:pt x="16" y="10"/>
                      <a:pt x="19" y="12"/>
                      <a:pt x="19" y="16"/>
                    </a:cubicBezTo>
                    <a:cubicBezTo>
                      <a:pt x="19" y="21"/>
                      <a:pt x="15" y="24"/>
                      <a:pt x="9" y="24"/>
                    </a:cubicBezTo>
                    <a:cubicBezTo>
                      <a:pt x="6" y="24"/>
                      <a:pt x="2" y="22"/>
                      <a:pt x="0"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0" name="Freeform 43"/>
              <p:cNvSpPr>
                <a:spLocks/>
              </p:cNvSpPr>
              <p:nvPr userDrawn="1"/>
            </p:nvSpPr>
            <p:spPr bwMode="auto">
              <a:xfrm>
                <a:off x="6681788"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1" name="Freeform 44"/>
              <p:cNvSpPr>
                <a:spLocks/>
              </p:cNvSpPr>
              <p:nvPr userDrawn="1"/>
            </p:nvSpPr>
            <p:spPr bwMode="auto">
              <a:xfrm>
                <a:off x="6729413" y="6407150"/>
                <a:ext cx="61913" cy="76200"/>
              </a:xfrm>
              <a:custGeom>
                <a:avLst/>
                <a:gdLst>
                  <a:gd name="T0" fmla="*/ 7 w 19"/>
                  <a:gd name="T1" fmla="*/ 23 h 23"/>
                  <a:gd name="T2" fmla="*/ 7 w 19"/>
                  <a:gd name="T3" fmla="*/ 23 h 23"/>
                  <a:gd name="T4" fmla="*/ 7 w 19"/>
                  <a:gd name="T5" fmla="*/ 23 h 23"/>
                  <a:gd name="T6" fmla="*/ 7 w 19"/>
                  <a:gd name="T7" fmla="*/ 23 h 23"/>
                  <a:gd name="T8" fmla="*/ 7 w 19"/>
                  <a:gd name="T9" fmla="*/ 23 h 23"/>
                  <a:gd name="T10" fmla="*/ 7 w 19"/>
                  <a:gd name="T11" fmla="*/ 6 h 23"/>
                  <a:gd name="T12" fmla="*/ 6 w 19"/>
                  <a:gd name="T13" fmla="*/ 5 h 23"/>
                  <a:gd name="T14" fmla="*/ 6 w 19"/>
                  <a:gd name="T15" fmla="*/ 5 h 23"/>
                  <a:gd name="T16" fmla="*/ 1 w 19"/>
                  <a:gd name="T17" fmla="*/ 5 h 23"/>
                  <a:gd name="T18" fmla="*/ 1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1 w 19"/>
                  <a:gd name="T31" fmla="*/ 0 h 23"/>
                  <a:gd name="T32" fmla="*/ 1 w 19"/>
                  <a:gd name="T33" fmla="*/ 0 h 23"/>
                  <a:gd name="T34" fmla="*/ 18 w 19"/>
                  <a:gd name="T35" fmla="*/ 0 h 23"/>
                  <a:gd name="T36" fmla="*/ 19 w 19"/>
                  <a:gd name="T37" fmla="*/ 0 h 23"/>
                  <a:gd name="T38" fmla="*/ 19 w 19"/>
                  <a:gd name="T39" fmla="*/ 0 h 23"/>
                  <a:gd name="T40" fmla="*/ 19 w 19"/>
                  <a:gd name="T41" fmla="*/ 0 h 23"/>
                  <a:gd name="T42" fmla="*/ 19 w 19"/>
                  <a:gd name="T43" fmla="*/ 5 h 23"/>
                  <a:gd name="T44" fmla="*/ 19 w 19"/>
                  <a:gd name="T45" fmla="*/ 5 h 23"/>
                  <a:gd name="T46" fmla="*/ 19 w 19"/>
                  <a:gd name="T47" fmla="*/ 5 h 23"/>
                  <a:gd name="T48" fmla="*/ 18 w 19"/>
                  <a:gd name="T49" fmla="*/ 5 h 23"/>
                  <a:gd name="T50" fmla="*/ 13 w 19"/>
                  <a:gd name="T51" fmla="*/ 5 h 23"/>
                  <a:gd name="T52" fmla="*/ 13 w 19"/>
                  <a:gd name="T53" fmla="*/ 5 h 23"/>
                  <a:gd name="T54" fmla="*/ 13 w 19"/>
                  <a:gd name="T55" fmla="*/ 6 h 23"/>
                  <a:gd name="T56" fmla="*/ 13 w 19"/>
                  <a:gd name="T57" fmla="*/ 6 h 23"/>
                  <a:gd name="T58" fmla="*/ 13 w 19"/>
                  <a:gd name="T59" fmla="*/ 23 h 23"/>
                  <a:gd name="T60" fmla="*/ 13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7" y="23"/>
                    </a:cubicBezTo>
                    <a:cubicBezTo>
                      <a:pt x="7" y="23"/>
                      <a:pt x="7" y="23"/>
                      <a:pt x="7" y="23"/>
                    </a:cubicBezTo>
                    <a:cubicBezTo>
                      <a:pt x="7" y="23"/>
                      <a:pt x="7" y="23"/>
                      <a:pt x="7" y="23"/>
                    </a:cubicBezTo>
                    <a:cubicBezTo>
                      <a:pt x="7" y="6"/>
                      <a:pt x="7" y="6"/>
                      <a:pt x="7" y="6"/>
                    </a:cubicBezTo>
                    <a:cubicBezTo>
                      <a:pt x="7" y="6"/>
                      <a:pt x="7" y="5"/>
                      <a:pt x="6" y="5"/>
                    </a:cubicBezTo>
                    <a:cubicBezTo>
                      <a:pt x="6" y="5"/>
                      <a:pt x="6" y="5"/>
                      <a:pt x="6" y="5"/>
                    </a:cubicBezTo>
                    <a:cubicBezTo>
                      <a:pt x="1" y="5"/>
                      <a:pt x="1" y="5"/>
                      <a:pt x="1" y="5"/>
                    </a:cubicBezTo>
                    <a:cubicBezTo>
                      <a:pt x="1" y="5"/>
                      <a:pt x="1" y="5"/>
                      <a:pt x="1" y="5"/>
                    </a:cubicBezTo>
                    <a:cubicBezTo>
                      <a:pt x="1" y="5"/>
                      <a:pt x="1" y="5"/>
                      <a:pt x="0" y="5"/>
                    </a:cubicBezTo>
                    <a:cubicBezTo>
                      <a:pt x="0" y="5"/>
                      <a:pt x="0" y="5"/>
                      <a:pt x="0" y="5"/>
                    </a:cubicBezTo>
                    <a:cubicBezTo>
                      <a:pt x="0" y="5"/>
                      <a:pt x="0" y="5"/>
                      <a:pt x="0" y="5"/>
                    </a:cubicBezTo>
                    <a:cubicBezTo>
                      <a:pt x="0" y="5"/>
                      <a:pt x="0" y="5"/>
                      <a:pt x="0" y="5"/>
                    </a:cubicBezTo>
                    <a:cubicBezTo>
                      <a:pt x="0" y="0"/>
                      <a:pt x="0" y="0"/>
                      <a:pt x="0" y="0"/>
                    </a:cubicBezTo>
                    <a:cubicBezTo>
                      <a:pt x="0" y="0"/>
                      <a:pt x="0" y="0"/>
                      <a:pt x="1" y="0"/>
                    </a:cubicBezTo>
                    <a:cubicBezTo>
                      <a:pt x="1" y="0"/>
                      <a:pt x="1" y="0"/>
                      <a:pt x="1" y="0"/>
                    </a:cubicBezTo>
                    <a:cubicBezTo>
                      <a:pt x="18" y="0"/>
                      <a:pt x="18" y="0"/>
                      <a:pt x="18" y="0"/>
                    </a:cubicBezTo>
                    <a:cubicBezTo>
                      <a:pt x="19" y="0"/>
                      <a:pt x="19" y="0"/>
                      <a:pt x="19" y="0"/>
                    </a:cubicBezTo>
                    <a:cubicBezTo>
                      <a:pt x="19" y="0"/>
                      <a:pt x="19" y="0"/>
                      <a:pt x="19" y="0"/>
                    </a:cubicBezTo>
                    <a:cubicBezTo>
                      <a:pt x="19" y="0"/>
                      <a:pt x="19" y="0"/>
                      <a:pt x="19" y="0"/>
                    </a:cubicBezTo>
                    <a:cubicBezTo>
                      <a:pt x="19" y="5"/>
                      <a:pt x="19" y="5"/>
                      <a:pt x="19" y="5"/>
                    </a:cubicBezTo>
                    <a:cubicBezTo>
                      <a:pt x="19" y="5"/>
                      <a:pt x="19" y="5"/>
                      <a:pt x="19" y="5"/>
                    </a:cubicBezTo>
                    <a:cubicBezTo>
                      <a:pt x="19" y="5"/>
                      <a:pt x="19" y="5"/>
                      <a:pt x="19" y="5"/>
                    </a:cubicBezTo>
                    <a:cubicBezTo>
                      <a:pt x="18" y="5"/>
                      <a:pt x="18" y="5"/>
                      <a:pt x="18" y="5"/>
                    </a:cubicBezTo>
                    <a:cubicBezTo>
                      <a:pt x="13" y="5"/>
                      <a:pt x="13" y="5"/>
                      <a:pt x="13" y="5"/>
                    </a:cubicBezTo>
                    <a:cubicBezTo>
                      <a:pt x="13" y="5"/>
                      <a:pt x="13" y="5"/>
                      <a:pt x="13" y="5"/>
                    </a:cubicBezTo>
                    <a:cubicBezTo>
                      <a:pt x="13" y="5"/>
                      <a:pt x="13" y="6"/>
                      <a:pt x="13" y="6"/>
                    </a:cubicBezTo>
                    <a:cubicBezTo>
                      <a:pt x="13" y="6"/>
                      <a:pt x="13" y="6"/>
                      <a:pt x="13" y="6"/>
                    </a:cubicBezTo>
                    <a:cubicBezTo>
                      <a:pt x="13" y="23"/>
                      <a:pt x="13" y="23"/>
                      <a:pt x="13" y="23"/>
                    </a:cubicBezTo>
                    <a:cubicBezTo>
                      <a:pt x="13" y="23"/>
                      <a:pt x="13" y="23"/>
                      <a:pt x="13" y="23"/>
                    </a:cubicBezTo>
                    <a:cubicBezTo>
                      <a:pt x="13" y="23"/>
                      <a:pt x="13" y="23"/>
                      <a:pt x="12" y="23"/>
                    </a:cubicBezTo>
                    <a:cubicBezTo>
                      <a:pt x="12" y="23"/>
                      <a:pt x="12" y="23"/>
                      <a:pt x="12" y="23"/>
                    </a:cubicBezTo>
                    <a:lnTo>
                      <a:pt x="7"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2" name="Freeform 45"/>
              <p:cNvSpPr>
                <a:spLocks/>
              </p:cNvSpPr>
              <p:nvPr userDrawn="1"/>
            </p:nvSpPr>
            <p:spPr bwMode="auto">
              <a:xfrm>
                <a:off x="6821488" y="6407150"/>
                <a:ext cx="52388" cy="76200"/>
              </a:xfrm>
              <a:custGeom>
                <a:avLst/>
                <a:gdLst>
                  <a:gd name="T0" fmla="*/ 0 w 16"/>
                  <a:gd name="T1" fmla="*/ 0 h 23"/>
                  <a:gd name="T2" fmla="*/ 0 w 16"/>
                  <a:gd name="T3" fmla="*/ 0 h 23"/>
                  <a:gd name="T4" fmla="*/ 15 w 16"/>
                  <a:gd name="T5" fmla="*/ 0 h 23"/>
                  <a:gd name="T6" fmla="*/ 16 w 16"/>
                  <a:gd name="T7" fmla="*/ 0 h 23"/>
                  <a:gd name="T8" fmla="*/ 16 w 16"/>
                  <a:gd name="T9" fmla="*/ 5 h 23"/>
                  <a:gd name="T10" fmla="*/ 15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5 w 16"/>
                  <a:gd name="T37" fmla="*/ 18 h 23"/>
                  <a:gd name="T38" fmla="*/ 16 w 16"/>
                  <a:gd name="T39" fmla="*/ 19 h 23"/>
                  <a:gd name="T40" fmla="*/ 16 w 16"/>
                  <a:gd name="T41" fmla="*/ 23 h 23"/>
                  <a:gd name="T42" fmla="*/ 15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5" y="0"/>
                      <a:pt x="15" y="0"/>
                      <a:pt x="15" y="0"/>
                    </a:cubicBezTo>
                    <a:cubicBezTo>
                      <a:pt x="16" y="0"/>
                      <a:pt x="16" y="0"/>
                      <a:pt x="16" y="0"/>
                    </a:cubicBezTo>
                    <a:cubicBezTo>
                      <a:pt x="16" y="5"/>
                      <a:pt x="16" y="5"/>
                      <a:pt x="16" y="5"/>
                    </a:cubicBezTo>
                    <a:cubicBezTo>
                      <a:pt x="16" y="5"/>
                      <a:pt x="16" y="5"/>
                      <a:pt x="15"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5" y="18"/>
                      <a:pt x="15" y="18"/>
                      <a:pt x="15" y="18"/>
                    </a:cubicBezTo>
                    <a:cubicBezTo>
                      <a:pt x="16" y="18"/>
                      <a:pt x="16" y="18"/>
                      <a:pt x="16" y="19"/>
                    </a:cubicBezTo>
                    <a:cubicBezTo>
                      <a:pt x="16" y="23"/>
                      <a:pt x="16" y="23"/>
                      <a:pt x="16" y="23"/>
                    </a:cubicBezTo>
                    <a:cubicBezTo>
                      <a:pt x="16" y="23"/>
                      <a:pt x="16" y="23"/>
                      <a:pt x="15" y="23"/>
                    </a:cubicBezTo>
                    <a:cubicBezTo>
                      <a:pt x="0" y="23"/>
                      <a:pt x="0" y="23"/>
                      <a:pt x="0"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3" name="Freeform 46"/>
              <p:cNvSpPr>
                <a:spLocks/>
              </p:cNvSpPr>
              <p:nvPr userDrawn="1"/>
            </p:nvSpPr>
            <p:spPr bwMode="auto">
              <a:xfrm>
                <a:off x="6899275" y="6407150"/>
                <a:ext cx="61913" cy="76200"/>
              </a:xfrm>
              <a:custGeom>
                <a:avLst/>
                <a:gdLst>
                  <a:gd name="T0" fmla="*/ 7 w 19"/>
                  <a:gd name="T1" fmla="*/ 23 h 23"/>
                  <a:gd name="T2" fmla="*/ 7 w 19"/>
                  <a:gd name="T3" fmla="*/ 23 h 23"/>
                  <a:gd name="T4" fmla="*/ 6 w 19"/>
                  <a:gd name="T5" fmla="*/ 23 h 23"/>
                  <a:gd name="T6" fmla="*/ 6 w 19"/>
                  <a:gd name="T7" fmla="*/ 23 h 23"/>
                  <a:gd name="T8" fmla="*/ 6 w 19"/>
                  <a:gd name="T9" fmla="*/ 23 h 23"/>
                  <a:gd name="T10" fmla="*/ 6 w 19"/>
                  <a:gd name="T11" fmla="*/ 6 h 23"/>
                  <a:gd name="T12" fmla="*/ 6 w 19"/>
                  <a:gd name="T13" fmla="*/ 5 h 23"/>
                  <a:gd name="T14" fmla="*/ 6 w 19"/>
                  <a:gd name="T15" fmla="*/ 5 h 23"/>
                  <a:gd name="T16" fmla="*/ 1 w 19"/>
                  <a:gd name="T17" fmla="*/ 5 h 23"/>
                  <a:gd name="T18" fmla="*/ 0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0 w 19"/>
                  <a:gd name="T31" fmla="*/ 0 h 23"/>
                  <a:gd name="T32" fmla="*/ 1 w 19"/>
                  <a:gd name="T33" fmla="*/ 0 h 23"/>
                  <a:gd name="T34" fmla="*/ 18 w 19"/>
                  <a:gd name="T35" fmla="*/ 0 h 23"/>
                  <a:gd name="T36" fmla="*/ 18 w 19"/>
                  <a:gd name="T37" fmla="*/ 0 h 23"/>
                  <a:gd name="T38" fmla="*/ 19 w 19"/>
                  <a:gd name="T39" fmla="*/ 0 h 23"/>
                  <a:gd name="T40" fmla="*/ 19 w 19"/>
                  <a:gd name="T41" fmla="*/ 0 h 23"/>
                  <a:gd name="T42" fmla="*/ 19 w 19"/>
                  <a:gd name="T43" fmla="*/ 5 h 23"/>
                  <a:gd name="T44" fmla="*/ 18 w 19"/>
                  <a:gd name="T45" fmla="*/ 5 h 23"/>
                  <a:gd name="T46" fmla="*/ 18 w 19"/>
                  <a:gd name="T47" fmla="*/ 5 h 23"/>
                  <a:gd name="T48" fmla="*/ 18 w 19"/>
                  <a:gd name="T49" fmla="*/ 5 h 23"/>
                  <a:gd name="T50" fmla="*/ 13 w 19"/>
                  <a:gd name="T51" fmla="*/ 5 h 23"/>
                  <a:gd name="T52" fmla="*/ 12 w 19"/>
                  <a:gd name="T53" fmla="*/ 5 h 23"/>
                  <a:gd name="T54" fmla="*/ 12 w 19"/>
                  <a:gd name="T55" fmla="*/ 6 h 23"/>
                  <a:gd name="T56" fmla="*/ 12 w 19"/>
                  <a:gd name="T57" fmla="*/ 6 h 23"/>
                  <a:gd name="T58" fmla="*/ 12 w 19"/>
                  <a:gd name="T59" fmla="*/ 23 h 23"/>
                  <a:gd name="T60" fmla="*/ 12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1" y="5"/>
                      <a:pt x="1" y="5"/>
                      <a:pt x="1"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1" y="0"/>
                      <a:pt x="1" y="0"/>
                      <a:pt x="1" y="0"/>
                    </a:cubicBezTo>
                    <a:cubicBezTo>
                      <a:pt x="18" y="0"/>
                      <a:pt x="18" y="0"/>
                      <a:pt x="18" y="0"/>
                    </a:cubicBezTo>
                    <a:cubicBezTo>
                      <a:pt x="18" y="0"/>
                      <a:pt x="18" y="0"/>
                      <a:pt x="18" y="0"/>
                    </a:cubicBezTo>
                    <a:cubicBezTo>
                      <a:pt x="18" y="0"/>
                      <a:pt x="19" y="0"/>
                      <a:pt x="19" y="0"/>
                    </a:cubicBezTo>
                    <a:cubicBezTo>
                      <a:pt x="19" y="0"/>
                      <a:pt x="19" y="0"/>
                      <a:pt x="19" y="0"/>
                    </a:cubicBezTo>
                    <a:cubicBezTo>
                      <a:pt x="19" y="5"/>
                      <a:pt x="19" y="5"/>
                      <a:pt x="19" y="5"/>
                    </a:cubicBezTo>
                    <a:cubicBezTo>
                      <a:pt x="19" y="5"/>
                      <a:pt x="19" y="5"/>
                      <a:pt x="18" y="5"/>
                    </a:cubicBezTo>
                    <a:cubicBezTo>
                      <a:pt x="18" y="5"/>
                      <a:pt x="18" y="5"/>
                      <a:pt x="18" y="5"/>
                    </a:cubicBezTo>
                    <a:cubicBezTo>
                      <a:pt x="18" y="5"/>
                      <a:pt x="18" y="5"/>
                      <a:pt x="18" y="5"/>
                    </a:cubicBezTo>
                    <a:cubicBezTo>
                      <a:pt x="13" y="5"/>
                      <a:pt x="13" y="5"/>
                      <a:pt x="13" y="5"/>
                    </a:cubicBezTo>
                    <a:cubicBezTo>
                      <a:pt x="13"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2" y="23"/>
                      <a:pt x="12" y="23"/>
                    </a:cubicBezTo>
                    <a:lnTo>
                      <a:pt x="7"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grpSp>
          <p:nvGrpSpPr>
            <p:cNvPr id="12" name="Gruppe 11"/>
            <p:cNvGrpSpPr/>
            <p:nvPr userDrawn="1"/>
          </p:nvGrpSpPr>
          <p:grpSpPr>
            <a:xfrm>
              <a:off x="5880100" y="5659438"/>
              <a:ext cx="511175" cy="544512"/>
              <a:chOff x="5880100" y="5659438"/>
              <a:chExt cx="511175" cy="544512"/>
            </a:xfrm>
            <a:grpFill/>
          </p:grpSpPr>
          <p:sp>
            <p:nvSpPr>
              <p:cNvPr id="13" name="Freeform 47"/>
              <p:cNvSpPr>
                <a:spLocks/>
              </p:cNvSpPr>
              <p:nvPr userDrawn="1"/>
            </p:nvSpPr>
            <p:spPr bwMode="auto">
              <a:xfrm>
                <a:off x="6143625" y="5678488"/>
                <a:ext cx="247650" cy="496887"/>
              </a:xfrm>
              <a:custGeom>
                <a:avLst/>
                <a:gdLst>
                  <a:gd name="T0" fmla="*/ 76 w 76"/>
                  <a:gd name="T1" fmla="*/ 123 h 151"/>
                  <a:gd name="T2" fmla="*/ 60 w 76"/>
                  <a:gd name="T3" fmla="*/ 115 h 151"/>
                  <a:gd name="T4" fmla="*/ 45 w 76"/>
                  <a:gd name="T5" fmla="*/ 52 h 151"/>
                  <a:gd name="T6" fmla="*/ 53 w 76"/>
                  <a:gd name="T7" fmla="*/ 0 h 151"/>
                  <a:gd name="T8" fmla="*/ 53 w 76"/>
                  <a:gd name="T9" fmla="*/ 0 h 151"/>
                  <a:gd name="T10" fmla="*/ 30 w 76"/>
                  <a:gd name="T11" fmla="*/ 57 h 151"/>
                  <a:gd name="T12" fmla="*/ 44 w 76"/>
                  <a:gd name="T13" fmla="*/ 151 h 151"/>
                  <a:gd name="T14" fmla="*/ 76 w 76"/>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151">
                    <a:moveTo>
                      <a:pt x="76" y="123"/>
                    </a:moveTo>
                    <a:cubicBezTo>
                      <a:pt x="72" y="121"/>
                      <a:pt x="68" y="119"/>
                      <a:pt x="60" y="115"/>
                    </a:cubicBezTo>
                    <a:cubicBezTo>
                      <a:pt x="40" y="103"/>
                      <a:pt x="34" y="84"/>
                      <a:pt x="45" y="52"/>
                    </a:cubicBezTo>
                    <a:cubicBezTo>
                      <a:pt x="52" y="33"/>
                      <a:pt x="55" y="17"/>
                      <a:pt x="53" y="0"/>
                    </a:cubicBezTo>
                    <a:cubicBezTo>
                      <a:pt x="53" y="0"/>
                      <a:pt x="53" y="0"/>
                      <a:pt x="53" y="0"/>
                    </a:cubicBezTo>
                    <a:cubicBezTo>
                      <a:pt x="52" y="21"/>
                      <a:pt x="44" y="34"/>
                      <a:pt x="30" y="57"/>
                    </a:cubicBezTo>
                    <a:cubicBezTo>
                      <a:pt x="0" y="105"/>
                      <a:pt x="30" y="140"/>
                      <a:pt x="44" y="151"/>
                    </a:cubicBezTo>
                    <a:cubicBezTo>
                      <a:pt x="57" y="144"/>
                      <a:pt x="68" y="135"/>
                      <a:pt x="76" y="1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4" name="Freeform 48"/>
              <p:cNvSpPr>
                <a:spLocks/>
              </p:cNvSpPr>
              <p:nvPr userDrawn="1"/>
            </p:nvSpPr>
            <p:spPr bwMode="auto">
              <a:xfrm>
                <a:off x="5997575" y="5665788"/>
                <a:ext cx="301625" cy="538162"/>
              </a:xfrm>
              <a:custGeom>
                <a:avLst/>
                <a:gdLst>
                  <a:gd name="T0" fmla="*/ 61 w 93"/>
                  <a:gd name="T1" fmla="*/ 59 h 164"/>
                  <a:gd name="T2" fmla="*/ 93 w 93"/>
                  <a:gd name="T3" fmla="*/ 1 h 164"/>
                  <a:gd name="T4" fmla="*/ 92 w 93"/>
                  <a:gd name="T5" fmla="*/ 0 h 164"/>
                  <a:gd name="T6" fmla="*/ 38 w 93"/>
                  <a:gd name="T7" fmla="*/ 58 h 164"/>
                  <a:gd name="T8" fmla="*/ 11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1" y="19"/>
                      <a:pt x="93" y="1"/>
                    </a:cubicBezTo>
                    <a:cubicBezTo>
                      <a:pt x="93" y="0"/>
                      <a:pt x="92" y="0"/>
                      <a:pt x="92" y="0"/>
                    </a:cubicBezTo>
                    <a:cubicBezTo>
                      <a:pt x="87" y="23"/>
                      <a:pt x="73" y="34"/>
                      <a:pt x="38" y="58"/>
                    </a:cubicBezTo>
                    <a:cubicBezTo>
                      <a:pt x="0" y="83"/>
                      <a:pt x="2" y="127"/>
                      <a:pt x="11" y="154"/>
                    </a:cubicBezTo>
                    <a:cubicBezTo>
                      <a:pt x="23" y="160"/>
                      <a:pt x="36" y="164"/>
                      <a:pt x="51" y="164"/>
                    </a:cubicBezTo>
                    <a:cubicBezTo>
                      <a:pt x="54" y="164"/>
                      <a:pt x="57" y="164"/>
                      <a:pt x="60" y="163"/>
                    </a:cubicBezTo>
                    <a:cubicBezTo>
                      <a:pt x="32" y="122"/>
                      <a:pt x="34" y="90"/>
                      <a:pt x="61"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5" name="Freeform 49"/>
              <p:cNvSpPr>
                <a:spLocks/>
              </p:cNvSpPr>
              <p:nvPr userDrawn="1"/>
            </p:nvSpPr>
            <p:spPr bwMode="auto">
              <a:xfrm>
                <a:off x="5880100" y="5659438"/>
                <a:ext cx="403225" cy="436562"/>
              </a:xfrm>
              <a:custGeom>
                <a:avLst/>
                <a:gdLst>
                  <a:gd name="T0" fmla="*/ 83 w 124"/>
                  <a:gd name="T1" fmla="*/ 41 h 133"/>
                  <a:gd name="T2" fmla="*/ 124 w 124"/>
                  <a:gd name="T3" fmla="*/ 0 h 133"/>
                  <a:gd name="T4" fmla="*/ 123 w 124"/>
                  <a:gd name="T5" fmla="*/ 0 h 133"/>
                  <a:gd name="T6" fmla="*/ 52 w 124"/>
                  <a:gd name="T7" fmla="*/ 32 h 133"/>
                  <a:gd name="T8" fmla="*/ 1 w 124"/>
                  <a:gd name="T9" fmla="*/ 64 h 133"/>
                  <a:gd name="T10" fmla="*/ 0 w 124"/>
                  <a:gd name="T11" fmla="*/ 79 h 133"/>
                  <a:gd name="T12" fmla="*/ 19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8" y="30"/>
                      <a:pt x="120" y="13"/>
                      <a:pt x="124" y="0"/>
                    </a:cubicBezTo>
                    <a:cubicBezTo>
                      <a:pt x="123" y="0"/>
                      <a:pt x="123" y="0"/>
                      <a:pt x="123" y="0"/>
                    </a:cubicBezTo>
                    <a:cubicBezTo>
                      <a:pt x="112" y="23"/>
                      <a:pt x="90" y="27"/>
                      <a:pt x="52" y="32"/>
                    </a:cubicBezTo>
                    <a:cubicBezTo>
                      <a:pt x="29" y="35"/>
                      <a:pt x="12" y="48"/>
                      <a:pt x="1" y="64"/>
                    </a:cubicBezTo>
                    <a:cubicBezTo>
                      <a:pt x="0" y="69"/>
                      <a:pt x="0" y="74"/>
                      <a:pt x="0" y="79"/>
                    </a:cubicBezTo>
                    <a:cubicBezTo>
                      <a:pt x="0" y="99"/>
                      <a:pt x="7" y="118"/>
                      <a:pt x="19" y="133"/>
                    </a:cubicBezTo>
                    <a:cubicBezTo>
                      <a:pt x="18" y="68"/>
                      <a:pt x="52" y="54"/>
                      <a:pt x="83"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grpSp>
      <p:sp>
        <p:nvSpPr>
          <p:cNvPr id="35" name="TextBox 34">
            <a:extLst>
              <a:ext uri="{FF2B5EF4-FFF2-40B4-BE49-F238E27FC236}">
                <a16:creationId xmlns:a16="http://schemas.microsoft.com/office/drawing/2014/main" id="{3F0BB12B-6FEA-2772-3053-12E25C13FE32}"/>
              </a:ext>
            </a:extLst>
          </p:cNvPr>
          <p:cNvSpPr txBox="1"/>
          <p:nvPr/>
        </p:nvSpPr>
        <p:spPr>
          <a:xfrm>
            <a:off x="2453831" y="4020000"/>
            <a:ext cx="7341128" cy="369332"/>
          </a:xfrm>
          <a:prstGeom prst="rect">
            <a:avLst/>
          </a:prstGeom>
          <a:solidFill>
            <a:schemeClr val="bg1"/>
          </a:solidFill>
        </p:spPr>
        <p:txBody>
          <a:bodyPr wrap="square" rtlCol="0">
            <a:spAutoFit/>
          </a:bodyPr>
          <a:lstStyle/>
          <a:p>
            <a:pPr algn="ctr"/>
            <a:r>
              <a:rPr lang="da-DK" dirty="0"/>
              <a:t>02-09-2024</a:t>
            </a:r>
            <a:endParaRPr lang="en-DK" dirty="0"/>
          </a:p>
        </p:txBody>
      </p:sp>
    </p:spTree>
    <p:extLst>
      <p:ext uri="{BB962C8B-B14F-4D97-AF65-F5344CB8AC3E}">
        <p14:creationId xmlns:p14="http://schemas.microsoft.com/office/powerpoint/2010/main" val="22906726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C54AFEC-26A6-87A7-755D-E0ED07F1E518}"/>
              </a:ext>
            </a:extLst>
          </p:cNvPr>
          <p:cNvSpPr>
            <a:spLocks noGrp="1"/>
          </p:cNvSpPr>
          <p:nvPr>
            <p:ph type="title"/>
          </p:nvPr>
        </p:nvSpPr>
        <p:spPr>
          <a:xfrm>
            <a:off x="587374" y="367628"/>
            <a:ext cx="6264363" cy="1621619"/>
          </a:xfrm>
        </p:spPr>
        <p:txBody>
          <a:bodyPr/>
          <a:lstStyle/>
          <a:p>
            <a:r>
              <a:rPr lang="en-US" dirty="0"/>
              <a:t>What is it good for?</a:t>
            </a:r>
          </a:p>
        </p:txBody>
      </p:sp>
      <p:sp>
        <p:nvSpPr>
          <p:cNvPr id="9" name="Text Placeholder 8">
            <a:extLst>
              <a:ext uri="{FF2B5EF4-FFF2-40B4-BE49-F238E27FC236}">
                <a16:creationId xmlns:a16="http://schemas.microsoft.com/office/drawing/2014/main" id="{DB7EB9B5-E9C4-23D6-1E99-236BDD2E2EFB}"/>
              </a:ext>
            </a:extLst>
          </p:cNvPr>
          <p:cNvSpPr>
            <a:spLocks noGrp="1"/>
          </p:cNvSpPr>
          <p:nvPr>
            <p:ph type="body" sz="quarter" idx="13"/>
          </p:nvPr>
        </p:nvSpPr>
        <p:spPr/>
        <p:txBody>
          <a:bodyPr>
            <a:normAutofit/>
          </a:bodyPr>
          <a:lstStyle/>
          <a:p>
            <a:endParaRPr lang="en-US" dirty="0"/>
          </a:p>
        </p:txBody>
      </p:sp>
      <p:sp>
        <p:nvSpPr>
          <p:cNvPr id="2" name="Slide Number Placeholder 1">
            <a:extLst>
              <a:ext uri="{FF2B5EF4-FFF2-40B4-BE49-F238E27FC236}">
                <a16:creationId xmlns:a16="http://schemas.microsoft.com/office/drawing/2014/main" id="{6CFB0F18-F9C5-8042-4026-402ADF861669}"/>
              </a:ext>
            </a:extLst>
          </p:cNvPr>
          <p:cNvSpPr>
            <a:spLocks noGrp="1"/>
          </p:cNvSpPr>
          <p:nvPr>
            <p:ph type="sldNum" sz="quarter" idx="4"/>
          </p:nvPr>
        </p:nvSpPr>
        <p:spPr/>
        <p:txBody>
          <a:bodyPr/>
          <a:lstStyle/>
          <a:p>
            <a:fld id="{D8D877B3-D348-4611-9BDB-C5374591D951}" type="slidenum">
              <a:rPr lang="en-US" smtClean="0"/>
              <a:pPr/>
              <a:t>10</a:t>
            </a:fld>
            <a:endParaRPr lang="en-US" dirty="0"/>
          </a:p>
        </p:txBody>
      </p:sp>
      <p:sp>
        <p:nvSpPr>
          <p:cNvPr id="10" name="AutoShape 2">
            <a:extLst>
              <a:ext uri="{FF2B5EF4-FFF2-40B4-BE49-F238E27FC236}">
                <a16:creationId xmlns:a16="http://schemas.microsoft.com/office/drawing/2014/main" id="{D3C7E778-3201-1BE1-03E2-CB0239495D2B}"/>
              </a:ext>
            </a:extLst>
          </p:cNvPr>
          <p:cNvSpPr>
            <a:spLocks noChangeAspect="1" noChangeArrowheads="1"/>
          </p:cNvSpPr>
          <p:nvPr/>
        </p:nvSpPr>
        <p:spPr bwMode="auto">
          <a:xfrm>
            <a:off x="5943600" y="3276600"/>
            <a:ext cx="6670110" cy="667011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AutoShape 6">
            <a:extLst>
              <a:ext uri="{FF2B5EF4-FFF2-40B4-BE49-F238E27FC236}">
                <a16:creationId xmlns:a16="http://schemas.microsoft.com/office/drawing/2014/main" id="{ABA360ED-42EB-26F1-F14A-1F97D37107BC}"/>
              </a:ext>
            </a:extLst>
          </p:cNvPr>
          <p:cNvSpPr>
            <a:spLocks noChangeAspect="1" noChangeArrowheads="1"/>
          </p:cNvSpPr>
          <p:nvPr/>
        </p:nvSpPr>
        <p:spPr bwMode="auto">
          <a:xfrm>
            <a:off x="5943599" y="3276599"/>
            <a:ext cx="4540685" cy="454068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6" name="Picture 15">
            <a:extLst>
              <a:ext uri="{FF2B5EF4-FFF2-40B4-BE49-F238E27FC236}">
                <a16:creationId xmlns:a16="http://schemas.microsoft.com/office/drawing/2014/main" id="{031057FA-B3BB-3EE8-DF21-EC1705B3944D}"/>
              </a:ext>
            </a:extLst>
          </p:cNvPr>
          <p:cNvPicPr>
            <a:picLocks noChangeAspect="1"/>
          </p:cNvPicPr>
          <p:nvPr/>
        </p:nvPicPr>
        <p:blipFill>
          <a:blip r:embed="rId2"/>
          <a:stretch>
            <a:fillRect/>
          </a:stretch>
        </p:blipFill>
        <p:spPr>
          <a:xfrm>
            <a:off x="6961160" y="1382958"/>
            <a:ext cx="3891652" cy="4868753"/>
          </a:xfrm>
          <a:prstGeom prst="rect">
            <a:avLst/>
          </a:prstGeom>
        </p:spPr>
      </p:pic>
      <p:pic>
        <p:nvPicPr>
          <p:cNvPr id="19" name="Picture 18" descr="A graph of a normal pulse&#10;&#10;Description automatically generated with medium confidence">
            <a:extLst>
              <a:ext uri="{FF2B5EF4-FFF2-40B4-BE49-F238E27FC236}">
                <a16:creationId xmlns:a16="http://schemas.microsoft.com/office/drawing/2014/main" id="{72D3371D-C0F3-64D4-E17B-750167F2087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8846" y="1712135"/>
            <a:ext cx="6551103" cy="3433730"/>
          </a:xfrm>
          <a:prstGeom prst="rect">
            <a:avLst/>
          </a:prstGeom>
        </p:spPr>
      </p:pic>
    </p:spTree>
    <p:extLst>
      <p:ext uri="{BB962C8B-B14F-4D97-AF65-F5344CB8AC3E}">
        <p14:creationId xmlns:p14="http://schemas.microsoft.com/office/powerpoint/2010/main" val="18161919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dsholder til slidenummer 2">
            <a:extLst>
              <a:ext uri="{FF2B5EF4-FFF2-40B4-BE49-F238E27FC236}">
                <a16:creationId xmlns:a16="http://schemas.microsoft.com/office/drawing/2014/main" id="{8CFC55BC-E4BF-4F46-96E4-6F41CD9AA3AB}"/>
              </a:ext>
            </a:extLst>
          </p:cNvPr>
          <p:cNvSpPr>
            <a:spLocks noGrp="1"/>
          </p:cNvSpPr>
          <p:nvPr>
            <p:ph type="sldNum" sz="quarter" idx="10"/>
          </p:nvPr>
        </p:nvSpPr>
        <p:spPr/>
        <p:txBody>
          <a:bodyPr/>
          <a:lstStyle/>
          <a:p>
            <a:fld id="{D8D877B3-D348-4611-9BDB-C5374591D951}" type="slidenum">
              <a:rPr lang="en-US" smtClean="0"/>
              <a:pPr/>
              <a:t>11</a:t>
            </a:fld>
            <a:endParaRPr lang="en-US" dirty="0"/>
          </a:p>
        </p:txBody>
      </p:sp>
      <p:sp>
        <p:nvSpPr>
          <p:cNvPr id="4" name="Titel 3">
            <a:extLst>
              <a:ext uri="{FF2B5EF4-FFF2-40B4-BE49-F238E27FC236}">
                <a16:creationId xmlns:a16="http://schemas.microsoft.com/office/drawing/2014/main" id="{73DD4A2F-D195-46E9-8AF2-1BCAC51B3961}"/>
              </a:ext>
            </a:extLst>
          </p:cNvPr>
          <p:cNvSpPr>
            <a:spLocks noGrp="1"/>
          </p:cNvSpPr>
          <p:nvPr>
            <p:ph type="title"/>
          </p:nvPr>
        </p:nvSpPr>
        <p:spPr>
          <a:xfrm>
            <a:off x="587373" y="359273"/>
            <a:ext cx="10000415" cy="1621619"/>
          </a:xfrm>
        </p:spPr>
        <p:txBody>
          <a:bodyPr/>
          <a:lstStyle/>
          <a:p>
            <a:r>
              <a:rPr lang="da-DK" dirty="0"/>
              <a:t>Hvordan skriver man et C program?</a:t>
            </a:r>
          </a:p>
        </p:txBody>
      </p:sp>
      <p:sp>
        <p:nvSpPr>
          <p:cNvPr id="6" name="Pladsholder til tekst 5">
            <a:extLst>
              <a:ext uri="{FF2B5EF4-FFF2-40B4-BE49-F238E27FC236}">
                <a16:creationId xmlns:a16="http://schemas.microsoft.com/office/drawing/2014/main" id="{E7DC994D-8135-41BC-8A61-F89A5758C7DD}"/>
              </a:ext>
            </a:extLst>
          </p:cNvPr>
          <p:cNvSpPr>
            <a:spLocks noGrp="1"/>
          </p:cNvSpPr>
          <p:nvPr>
            <p:ph type="body" sz="quarter" idx="12"/>
          </p:nvPr>
        </p:nvSpPr>
        <p:spPr>
          <a:xfrm>
            <a:off x="587373" y="1361389"/>
            <a:ext cx="10752512" cy="3752115"/>
          </a:xfrm>
        </p:spPr>
        <p:txBody>
          <a:bodyPr>
            <a:normAutofit lnSpcReduction="10000"/>
          </a:bodyPr>
          <a:lstStyle/>
          <a:p>
            <a:pPr marL="0" indent="0">
              <a:buNone/>
            </a:pPr>
            <a:r>
              <a:rPr lang="da-DK" sz="2400" b="1" dirty="0"/>
              <a:t>Tekst (kildekode)</a:t>
            </a:r>
            <a:r>
              <a:rPr lang="da-DK" sz="2400" dirty="0"/>
              <a:t>, </a:t>
            </a:r>
          </a:p>
          <a:p>
            <a:pPr marL="0" indent="0">
              <a:buNone/>
            </a:pPr>
            <a:r>
              <a:rPr lang="da-DK" sz="2400" dirty="0"/>
              <a:t>der følger sprogets syntaks (sprog) </a:t>
            </a:r>
          </a:p>
          <a:p>
            <a:pPr marL="0" indent="0">
              <a:buNone/>
            </a:pPr>
            <a:endParaRPr lang="da-DK" sz="2400" dirty="0"/>
          </a:p>
          <a:p>
            <a:pPr marL="0" indent="0">
              <a:buNone/>
            </a:pPr>
            <a:r>
              <a:rPr lang="da-DK" sz="2400" dirty="0"/>
              <a:t>C sproget er en samling af regler som skal følges, og nogle </a:t>
            </a:r>
            <a:r>
              <a:rPr lang="da-DK" sz="2400" dirty="0" err="1"/>
              <a:t>tokens</a:t>
            </a:r>
            <a:r>
              <a:rPr lang="da-DK" sz="2400" dirty="0"/>
              <a:t>, som compileren forstår:</a:t>
            </a:r>
          </a:p>
          <a:p>
            <a:pPr>
              <a:buFont typeface="Arial" panose="020B0604020202020204" pitchFamily="34" charset="0"/>
              <a:buChar char="•"/>
            </a:pPr>
            <a:r>
              <a:rPr lang="da-DK" sz="2400" dirty="0" err="1"/>
              <a:t>Keywords</a:t>
            </a:r>
            <a:endParaRPr lang="da-DK" sz="2400" dirty="0"/>
          </a:p>
          <a:p>
            <a:pPr>
              <a:buFont typeface="Arial" panose="020B0604020202020204" pitchFamily="34" charset="0"/>
              <a:buChar char="•"/>
            </a:pPr>
            <a:r>
              <a:rPr lang="da-DK" sz="2400" dirty="0"/>
              <a:t>Operatører</a:t>
            </a:r>
          </a:p>
          <a:p>
            <a:pPr>
              <a:buFont typeface="Arial" panose="020B0604020202020204" pitchFamily="34" charset="0"/>
              <a:buChar char="•"/>
            </a:pPr>
            <a:r>
              <a:rPr lang="da-DK" sz="2400" dirty="0"/>
              <a:t>Andre grammatikregler</a:t>
            </a:r>
          </a:p>
          <a:p>
            <a:pPr marL="0" indent="0">
              <a:buNone/>
            </a:pPr>
            <a:r>
              <a:rPr lang="da-DK" sz="2400" dirty="0"/>
              <a:t>Eksempel:</a:t>
            </a:r>
          </a:p>
          <a:p>
            <a:pPr marL="0" indent="0">
              <a:buNone/>
            </a:pPr>
            <a:endParaRPr lang="da-DK" sz="2400" dirty="0"/>
          </a:p>
          <a:p>
            <a:pPr marL="0" indent="0">
              <a:buNone/>
            </a:pPr>
            <a:endParaRPr lang="da-DK" sz="2400" dirty="0"/>
          </a:p>
          <a:p>
            <a:pPr marL="0" indent="0">
              <a:buNone/>
            </a:pPr>
            <a:endParaRPr lang="da-DK" sz="2400" dirty="0"/>
          </a:p>
        </p:txBody>
      </p:sp>
      <p:sp>
        <p:nvSpPr>
          <p:cNvPr id="12" name="TextBox 11">
            <a:extLst>
              <a:ext uri="{FF2B5EF4-FFF2-40B4-BE49-F238E27FC236}">
                <a16:creationId xmlns:a16="http://schemas.microsoft.com/office/drawing/2014/main" id="{FE810DD6-B996-D50D-264E-8A0B2E916A2E}"/>
              </a:ext>
            </a:extLst>
          </p:cNvPr>
          <p:cNvSpPr txBox="1"/>
          <p:nvPr/>
        </p:nvSpPr>
        <p:spPr>
          <a:xfrm>
            <a:off x="6208914" y="4384488"/>
            <a:ext cx="4596065" cy="1754326"/>
          </a:xfrm>
          <a:prstGeom prst="rect">
            <a:avLst/>
          </a:prstGeom>
          <a:solidFill>
            <a:schemeClr val="bg1">
              <a:lumMod val="95000"/>
            </a:schemeClr>
          </a:solidFill>
        </p:spPr>
        <p:txBody>
          <a:bodyPr wrap="square">
            <a:spAutoFit/>
          </a:bodyPr>
          <a:lstStyle/>
          <a:p>
            <a:pPr marL="342900" indent="-342900">
              <a:buFont typeface="+mj-lt"/>
              <a:buAutoNum type="arabicPeriod"/>
            </a:pPr>
            <a:r>
              <a:rPr lang="en-US" sz="1800" b="0" dirty="0">
                <a:solidFill>
                  <a:srgbClr val="859900"/>
                </a:solidFill>
                <a:effectLst/>
                <a:latin typeface="Consolas" panose="020B0609020204030204" pitchFamily="49" charset="0"/>
              </a:rPr>
              <a:t>#include</a:t>
            </a:r>
            <a:r>
              <a:rPr lang="en-US" sz="1800" b="0" dirty="0">
                <a:solidFill>
                  <a:srgbClr val="B58900"/>
                </a:solidFill>
                <a:effectLst/>
                <a:latin typeface="Consolas" panose="020B0609020204030204" pitchFamily="49" charset="0"/>
              </a:rPr>
              <a:t> </a:t>
            </a:r>
            <a:r>
              <a:rPr lang="en-US" sz="1800" b="0" dirty="0">
                <a:solidFill>
                  <a:srgbClr val="2AA198"/>
                </a:solidFill>
                <a:effectLst/>
                <a:latin typeface="Consolas" panose="020B0609020204030204" pitchFamily="49" charset="0"/>
              </a:rPr>
              <a:t>&lt;</a:t>
            </a:r>
            <a:r>
              <a:rPr lang="en-US" sz="1800" b="0" dirty="0" err="1">
                <a:solidFill>
                  <a:srgbClr val="2AA198"/>
                </a:solidFill>
                <a:effectLst/>
                <a:latin typeface="Consolas" panose="020B0609020204030204" pitchFamily="49" charset="0"/>
              </a:rPr>
              <a:t>stdio.h</a:t>
            </a:r>
            <a:r>
              <a:rPr lang="en-US" sz="1800" b="0" dirty="0">
                <a:solidFill>
                  <a:srgbClr val="2AA198"/>
                </a:solidFill>
                <a:effectLst/>
                <a:latin typeface="Consolas" panose="020B0609020204030204" pitchFamily="49" charset="0"/>
              </a:rPr>
              <a:t>&gt;</a:t>
            </a:r>
            <a:endParaRPr lang="en-US" sz="1800" b="0" dirty="0">
              <a:solidFill>
                <a:srgbClr val="657B83"/>
              </a:solidFill>
              <a:effectLst/>
              <a:latin typeface="Consolas" panose="020B0609020204030204" pitchFamily="49" charset="0"/>
            </a:endParaRPr>
          </a:p>
          <a:p>
            <a:pPr marL="342900" indent="-342900">
              <a:buFont typeface="+mj-lt"/>
              <a:buAutoNum type="arabicPeriod"/>
            </a:pPr>
            <a:r>
              <a:rPr lang="en-US" sz="1800" b="1" dirty="0">
                <a:solidFill>
                  <a:srgbClr val="586E75"/>
                </a:solidFill>
                <a:effectLst/>
                <a:latin typeface="Consolas" panose="020B0609020204030204" pitchFamily="49" charset="0"/>
              </a:rPr>
              <a:t>int</a:t>
            </a:r>
            <a:r>
              <a:rPr lang="en-US" sz="1800" b="0" dirty="0">
                <a:solidFill>
                  <a:srgbClr val="657B83"/>
                </a:solidFill>
                <a:effectLst/>
                <a:latin typeface="Consolas" panose="020B0609020204030204" pitchFamily="49" charset="0"/>
              </a:rPr>
              <a:t> </a:t>
            </a:r>
            <a:r>
              <a:rPr lang="en-US" sz="1800" b="0" dirty="0">
                <a:solidFill>
                  <a:srgbClr val="268BD2"/>
                </a:solidFill>
                <a:effectLst/>
                <a:latin typeface="Consolas" panose="020B0609020204030204" pitchFamily="49" charset="0"/>
              </a:rPr>
              <a:t>main</a:t>
            </a:r>
            <a:r>
              <a:rPr lang="en-US" sz="1800" b="0" dirty="0">
                <a:solidFill>
                  <a:srgbClr val="657B83"/>
                </a:solidFill>
                <a:effectLst/>
                <a:latin typeface="Consolas" panose="020B0609020204030204" pitchFamily="49" charset="0"/>
              </a:rPr>
              <a:t>(</a:t>
            </a:r>
            <a:r>
              <a:rPr lang="en-US" sz="1800" b="1" dirty="0">
                <a:solidFill>
                  <a:srgbClr val="586E75"/>
                </a:solidFill>
                <a:effectLst/>
                <a:latin typeface="Consolas" panose="020B0609020204030204" pitchFamily="49" charset="0"/>
              </a:rPr>
              <a:t>int</a:t>
            </a:r>
            <a:r>
              <a:rPr lang="en-US" sz="1800" b="0" dirty="0">
                <a:solidFill>
                  <a:srgbClr val="657B83"/>
                </a:solidFill>
                <a:effectLst/>
                <a:latin typeface="Consolas" panose="020B0609020204030204" pitchFamily="49" charset="0"/>
              </a:rPr>
              <a:t> </a:t>
            </a:r>
            <a:r>
              <a:rPr lang="en-US" sz="1800" b="0" dirty="0" err="1">
                <a:solidFill>
                  <a:srgbClr val="657B83"/>
                </a:solidFill>
                <a:effectLst/>
                <a:latin typeface="Consolas" panose="020B0609020204030204" pitchFamily="49" charset="0"/>
              </a:rPr>
              <a:t>argc</a:t>
            </a:r>
            <a:r>
              <a:rPr lang="en-US" sz="1800" b="0" dirty="0">
                <a:solidFill>
                  <a:srgbClr val="657B83"/>
                </a:solidFill>
                <a:effectLst/>
                <a:latin typeface="Consolas" panose="020B0609020204030204" pitchFamily="49" charset="0"/>
              </a:rPr>
              <a:t>, </a:t>
            </a:r>
            <a:r>
              <a:rPr lang="en-US" sz="1800" b="1" dirty="0">
                <a:solidFill>
                  <a:srgbClr val="586E75"/>
                </a:solidFill>
                <a:effectLst/>
                <a:latin typeface="Consolas" panose="020B0609020204030204" pitchFamily="49" charset="0"/>
              </a:rPr>
              <a:t>char</a:t>
            </a:r>
            <a:r>
              <a:rPr lang="en-US" sz="1800" b="0" dirty="0">
                <a:solidFill>
                  <a:srgbClr val="859900"/>
                </a:solidFill>
                <a:effectLst/>
                <a:latin typeface="Consolas" panose="020B0609020204030204" pitchFamily="49" charset="0"/>
              </a:rPr>
              <a:t>**</a:t>
            </a:r>
            <a:r>
              <a:rPr lang="en-US" sz="1800" b="0" dirty="0">
                <a:solidFill>
                  <a:srgbClr val="657B83"/>
                </a:solidFill>
                <a:effectLst/>
                <a:latin typeface="Consolas" panose="020B0609020204030204" pitchFamily="49" charset="0"/>
              </a:rPr>
              <a:t> </a:t>
            </a:r>
            <a:r>
              <a:rPr lang="en-US" sz="1800" b="0" dirty="0" err="1">
                <a:solidFill>
                  <a:srgbClr val="657B83"/>
                </a:solidFill>
                <a:effectLst/>
                <a:latin typeface="Consolas" panose="020B0609020204030204" pitchFamily="49" charset="0"/>
              </a:rPr>
              <a:t>argv</a:t>
            </a:r>
            <a:r>
              <a:rPr lang="en-US" sz="1800" b="0" dirty="0">
                <a:solidFill>
                  <a:srgbClr val="657B83"/>
                </a:solidFill>
                <a:effectLst/>
                <a:latin typeface="Consolas" panose="020B0609020204030204" pitchFamily="49" charset="0"/>
              </a:rPr>
              <a:t>)</a:t>
            </a:r>
          </a:p>
          <a:p>
            <a:pPr marL="342900" indent="-342900">
              <a:buFont typeface="+mj-lt"/>
              <a:buAutoNum type="arabicPeriod"/>
            </a:pPr>
            <a:r>
              <a:rPr lang="en-US" sz="1800" b="0" dirty="0">
                <a:solidFill>
                  <a:srgbClr val="657B83"/>
                </a:solidFill>
                <a:effectLst/>
                <a:latin typeface="Consolas" panose="020B0609020204030204" pitchFamily="49" charset="0"/>
              </a:rPr>
              <a:t>{</a:t>
            </a:r>
          </a:p>
          <a:p>
            <a:pPr marL="342900" indent="-342900">
              <a:buFont typeface="+mj-lt"/>
              <a:buAutoNum type="arabicPeriod"/>
            </a:pPr>
            <a:r>
              <a:rPr lang="en-US" sz="1800" b="0" dirty="0">
                <a:solidFill>
                  <a:srgbClr val="657B83"/>
                </a:solidFill>
                <a:effectLst/>
                <a:latin typeface="Consolas" panose="020B0609020204030204" pitchFamily="49" charset="0"/>
              </a:rPr>
              <a:t>    </a:t>
            </a:r>
            <a:r>
              <a:rPr lang="en-US" sz="1800" b="0" dirty="0" err="1">
                <a:solidFill>
                  <a:srgbClr val="268BD2"/>
                </a:solidFill>
                <a:effectLst/>
                <a:latin typeface="Consolas" panose="020B0609020204030204" pitchFamily="49" charset="0"/>
              </a:rPr>
              <a:t>printf</a:t>
            </a:r>
            <a:r>
              <a:rPr lang="en-US" sz="1800" b="0" dirty="0">
                <a:solidFill>
                  <a:srgbClr val="657B83"/>
                </a:solidFill>
                <a:effectLst/>
                <a:latin typeface="Consolas" panose="020B0609020204030204" pitchFamily="49" charset="0"/>
              </a:rPr>
              <a:t>(</a:t>
            </a:r>
            <a:r>
              <a:rPr lang="en-US" sz="1800" b="0" dirty="0">
                <a:solidFill>
                  <a:srgbClr val="2AA198"/>
                </a:solidFill>
                <a:effectLst/>
                <a:latin typeface="Consolas" panose="020B0609020204030204" pitchFamily="49" charset="0"/>
              </a:rPr>
              <a:t>"Hello, World.</a:t>
            </a:r>
            <a:r>
              <a:rPr lang="en-US" sz="1800" b="0" dirty="0">
                <a:solidFill>
                  <a:srgbClr val="CB4B16"/>
                </a:solidFill>
                <a:effectLst/>
                <a:latin typeface="Consolas" panose="020B0609020204030204" pitchFamily="49" charset="0"/>
              </a:rPr>
              <a:t>\n</a:t>
            </a:r>
            <a:r>
              <a:rPr lang="en-US" sz="1800" b="0" dirty="0">
                <a:solidFill>
                  <a:srgbClr val="2AA198"/>
                </a:solidFill>
                <a:effectLst/>
                <a:latin typeface="Consolas" panose="020B0609020204030204" pitchFamily="49" charset="0"/>
              </a:rPr>
              <a:t>"</a:t>
            </a:r>
            <a:r>
              <a:rPr lang="en-US" sz="1800" b="0" dirty="0">
                <a:solidFill>
                  <a:srgbClr val="657B83"/>
                </a:solidFill>
                <a:effectLst/>
                <a:latin typeface="Consolas" panose="020B0609020204030204" pitchFamily="49" charset="0"/>
              </a:rPr>
              <a:t>);</a:t>
            </a:r>
          </a:p>
          <a:p>
            <a:pPr marL="342900" indent="-342900">
              <a:buFont typeface="+mj-lt"/>
              <a:buAutoNum type="arabicPeriod"/>
            </a:pPr>
            <a:r>
              <a:rPr lang="en-US" sz="1800" b="0" dirty="0">
                <a:solidFill>
                  <a:srgbClr val="657B83"/>
                </a:solidFill>
                <a:effectLst/>
                <a:latin typeface="Consolas" panose="020B0609020204030204" pitchFamily="49" charset="0"/>
              </a:rPr>
              <a:t>    </a:t>
            </a:r>
            <a:r>
              <a:rPr lang="en-US" sz="1800" b="0" dirty="0">
                <a:solidFill>
                  <a:srgbClr val="859900"/>
                </a:solidFill>
                <a:effectLst/>
                <a:latin typeface="Consolas" panose="020B0609020204030204" pitchFamily="49" charset="0"/>
              </a:rPr>
              <a:t>return</a:t>
            </a:r>
            <a:r>
              <a:rPr lang="en-US" sz="1800" b="0" dirty="0">
                <a:solidFill>
                  <a:srgbClr val="657B83"/>
                </a:solidFill>
                <a:effectLst/>
                <a:latin typeface="Consolas" panose="020B0609020204030204" pitchFamily="49" charset="0"/>
              </a:rPr>
              <a:t> </a:t>
            </a:r>
            <a:r>
              <a:rPr lang="en-US" sz="1800" b="0" dirty="0">
                <a:solidFill>
                  <a:srgbClr val="D33682"/>
                </a:solidFill>
                <a:effectLst/>
                <a:latin typeface="Consolas" panose="020B0609020204030204" pitchFamily="49" charset="0"/>
              </a:rPr>
              <a:t>0</a:t>
            </a:r>
            <a:r>
              <a:rPr lang="en-US" sz="1800" b="0" dirty="0">
                <a:solidFill>
                  <a:srgbClr val="657B83"/>
                </a:solidFill>
                <a:effectLst/>
                <a:latin typeface="Consolas" panose="020B0609020204030204" pitchFamily="49" charset="0"/>
              </a:rPr>
              <a:t>;</a:t>
            </a:r>
          </a:p>
          <a:p>
            <a:pPr marL="342900" indent="-342900">
              <a:buFont typeface="+mj-lt"/>
              <a:buAutoNum type="arabicPeriod"/>
            </a:pPr>
            <a:r>
              <a:rPr lang="en-US" sz="1800" b="0" dirty="0">
                <a:solidFill>
                  <a:srgbClr val="657B83"/>
                </a:solidFill>
                <a:effectLst/>
                <a:latin typeface="Consolas" panose="020B0609020204030204" pitchFamily="49" charset="0"/>
              </a:rPr>
              <a:t>}</a:t>
            </a:r>
          </a:p>
        </p:txBody>
      </p:sp>
    </p:spTree>
    <p:extLst>
      <p:ext uri="{BB962C8B-B14F-4D97-AF65-F5344CB8AC3E}">
        <p14:creationId xmlns:p14="http://schemas.microsoft.com/office/powerpoint/2010/main" val="11976508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45ABAD-775C-13DE-170F-F0E072F781FF}"/>
              </a:ext>
            </a:extLst>
          </p:cNvPr>
          <p:cNvSpPr>
            <a:spLocks noGrp="1"/>
          </p:cNvSpPr>
          <p:nvPr>
            <p:ph type="title"/>
          </p:nvPr>
        </p:nvSpPr>
        <p:spPr>
          <a:xfrm>
            <a:off x="587374" y="367628"/>
            <a:ext cx="7383672" cy="1621619"/>
          </a:xfrm>
        </p:spPr>
        <p:txBody>
          <a:bodyPr/>
          <a:lstStyle/>
          <a:p>
            <a:r>
              <a:rPr lang="da-DK" dirty="0"/>
              <a:t>Opgave – Hello1</a:t>
            </a:r>
            <a:br>
              <a:rPr lang="da-DK" dirty="0"/>
            </a:br>
            <a:r>
              <a:rPr lang="da-DK" dirty="0"/>
              <a:t>Online Compiler</a:t>
            </a:r>
            <a:br>
              <a:rPr lang="da-DK" dirty="0"/>
            </a:br>
            <a:r>
              <a:rPr lang="da-DK" sz="2800" i="1" dirty="0"/>
              <a:t>dit første program, p0_hello1</a:t>
            </a:r>
            <a:endParaRPr lang="en-DK" i="1" dirty="0"/>
          </a:p>
        </p:txBody>
      </p:sp>
      <p:sp>
        <p:nvSpPr>
          <p:cNvPr id="4" name="Text Placeholder 3">
            <a:extLst>
              <a:ext uri="{FF2B5EF4-FFF2-40B4-BE49-F238E27FC236}">
                <a16:creationId xmlns:a16="http://schemas.microsoft.com/office/drawing/2014/main" id="{3FD7DDC5-788D-6305-FEB3-5D814861F34A}"/>
              </a:ext>
            </a:extLst>
          </p:cNvPr>
          <p:cNvSpPr>
            <a:spLocks noGrp="1"/>
          </p:cNvSpPr>
          <p:nvPr>
            <p:ph type="body" sz="quarter" idx="13"/>
          </p:nvPr>
        </p:nvSpPr>
        <p:spPr>
          <a:xfrm>
            <a:off x="587374" y="2102819"/>
            <a:ext cx="9337675" cy="2597454"/>
          </a:xfrm>
        </p:spPr>
        <p:txBody>
          <a:bodyPr>
            <a:normAutofit fontScale="62500" lnSpcReduction="20000"/>
          </a:bodyPr>
          <a:lstStyle/>
          <a:p>
            <a:pPr marL="0" indent="0">
              <a:buNone/>
            </a:pPr>
            <a:r>
              <a:rPr lang="da-DK" dirty="0"/>
              <a:t>Med udgangspunktet i programmet </a:t>
            </a:r>
            <a:r>
              <a:rPr lang="da-DK" u="sng" dirty="0">
                <a:hlinkClick r:id="rId2"/>
              </a:rPr>
              <a:t>AAU_ST1__Programming_Hello1 - C - </a:t>
            </a:r>
            <a:r>
              <a:rPr lang="da-DK" u="sng" dirty="0" err="1">
                <a:hlinkClick r:id="rId2"/>
              </a:rPr>
              <a:t>OneCompiler</a:t>
            </a:r>
            <a:r>
              <a:rPr lang="da-DK" dirty="0"/>
              <a:t>. Få programmet til at skrive teksten ”hej, jeg hedder __” efterfulgt af ny linje, i terminalen.</a:t>
            </a:r>
          </a:p>
          <a:p>
            <a:pPr marL="0" indent="0">
              <a:buNone/>
            </a:pPr>
            <a:r>
              <a:rPr lang="da-DK" b="1" dirty="0"/>
              <a:t>Fremgangsmåde</a:t>
            </a:r>
            <a:r>
              <a:rPr lang="da-DK" dirty="0"/>
              <a:t>: </a:t>
            </a:r>
          </a:p>
          <a:p>
            <a:pPr lvl="0"/>
            <a:r>
              <a:rPr lang="da-DK" dirty="0"/>
              <a:t>Lav en bruger på </a:t>
            </a:r>
            <a:r>
              <a:rPr lang="da-DK" u="sng" dirty="0">
                <a:hlinkClick r:id="rId3"/>
              </a:rPr>
              <a:t>https://onecompiler.com/c</a:t>
            </a:r>
            <a:r>
              <a:rPr lang="en-US" dirty="0"/>
              <a:t> </a:t>
            </a:r>
            <a:endParaRPr lang="da-DK" dirty="0"/>
          </a:p>
          <a:p>
            <a:pPr lvl="0"/>
            <a:r>
              <a:rPr lang="da-DK" dirty="0"/>
              <a:t>Åben linket: </a:t>
            </a:r>
            <a:r>
              <a:rPr lang="en-US" u="sng" dirty="0">
                <a:hlinkClick r:id="rId2"/>
              </a:rPr>
              <a:t>AAU_ST1__Programming_Hello1 - C - </a:t>
            </a:r>
            <a:r>
              <a:rPr lang="en-US" u="sng" dirty="0" err="1">
                <a:hlinkClick r:id="rId2"/>
              </a:rPr>
              <a:t>OneCompiler</a:t>
            </a:r>
            <a:endParaRPr lang="da-DK" dirty="0"/>
          </a:p>
          <a:p>
            <a:pPr lvl="0"/>
            <a:r>
              <a:rPr lang="da-DK" dirty="0"/>
              <a:t>Få et program til at skrive ”hej, jeg hedder __ .\n”</a:t>
            </a:r>
          </a:p>
          <a:p>
            <a:pPr lvl="1"/>
            <a:r>
              <a:rPr lang="da-DK" dirty="0"/>
              <a:t>Hvad gør funktionen </a:t>
            </a:r>
            <a:r>
              <a:rPr lang="da-DK" dirty="0" err="1"/>
              <a:t>printf</a:t>
            </a:r>
            <a:r>
              <a:rPr lang="da-DK" dirty="0"/>
              <a:t>? Og hvordan fortæller man C at (og hvor) den findes? </a:t>
            </a:r>
          </a:p>
          <a:p>
            <a:pPr lvl="1"/>
            <a:r>
              <a:rPr lang="da-DK" dirty="0"/>
              <a:t>Hint: </a:t>
            </a:r>
            <a:r>
              <a:rPr lang="da-DK" u="sng" dirty="0">
                <a:hlinkClick r:id="rId4"/>
              </a:rPr>
              <a:t>https://manual.cs50.io/</a:t>
            </a:r>
            <a:endParaRPr lang="da-DK" dirty="0"/>
          </a:p>
          <a:p>
            <a:pPr lvl="0"/>
            <a:r>
              <a:rPr lang="da-DK" dirty="0"/>
              <a:t>Gem dit projekt som ST1_Programmering_hello1 på din profil</a:t>
            </a:r>
          </a:p>
          <a:p>
            <a:pPr lvl="0"/>
            <a:r>
              <a:rPr lang="da-DK" dirty="0"/>
              <a:t>Kør programmet</a:t>
            </a:r>
          </a:p>
          <a:p>
            <a:pPr marL="342900" indent="-342900">
              <a:buFont typeface="+mj-lt"/>
              <a:buAutoNum type="arabicPeriod"/>
            </a:pPr>
            <a:endParaRPr lang="en-DK" sz="1200" dirty="0"/>
          </a:p>
        </p:txBody>
      </p:sp>
      <p:sp>
        <p:nvSpPr>
          <p:cNvPr id="5" name="Slide Number Placeholder 4">
            <a:extLst>
              <a:ext uri="{FF2B5EF4-FFF2-40B4-BE49-F238E27FC236}">
                <a16:creationId xmlns:a16="http://schemas.microsoft.com/office/drawing/2014/main" id="{995D0CB6-F34A-418D-88AD-19DD15C32C5C}"/>
              </a:ext>
            </a:extLst>
          </p:cNvPr>
          <p:cNvSpPr>
            <a:spLocks noGrp="1"/>
          </p:cNvSpPr>
          <p:nvPr>
            <p:ph type="sldNum" sz="quarter" idx="4"/>
          </p:nvPr>
        </p:nvSpPr>
        <p:spPr/>
        <p:txBody>
          <a:bodyPr/>
          <a:lstStyle/>
          <a:p>
            <a:fld id="{D8D877B3-D348-4611-9BDB-C5374591D951}" type="slidenum">
              <a:rPr lang="en-US" smtClean="0"/>
              <a:pPr/>
              <a:t>12</a:t>
            </a:fld>
            <a:endParaRPr lang="en-US" dirty="0"/>
          </a:p>
        </p:txBody>
      </p:sp>
      <p:pic>
        <p:nvPicPr>
          <p:cNvPr id="9" name="Picture 8">
            <a:extLst>
              <a:ext uri="{FF2B5EF4-FFF2-40B4-BE49-F238E27FC236}">
                <a16:creationId xmlns:a16="http://schemas.microsoft.com/office/drawing/2014/main" id="{E60D98D0-890C-40DF-8A86-1C871E6DA1B4}"/>
              </a:ext>
            </a:extLst>
          </p:cNvPr>
          <p:cNvPicPr>
            <a:picLocks noChangeAspect="1"/>
          </p:cNvPicPr>
          <p:nvPr/>
        </p:nvPicPr>
        <p:blipFill>
          <a:blip r:embed="rId5"/>
          <a:stretch>
            <a:fillRect/>
          </a:stretch>
        </p:blipFill>
        <p:spPr>
          <a:xfrm>
            <a:off x="390985" y="4700273"/>
            <a:ext cx="5101721" cy="1845478"/>
          </a:xfrm>
          <a:prstGeom prst="rect">
            <a:avLst/>
          </a:prstGeom>
        </p:spPr>
      </p:pic>
      <p:cxnSp>
        <p:nvCxnSpPr>
          <p:cNvPr id="11" name="Straight Arrow Connector 10">
            <a:extLst>
              <a:ext uri="{FF2B5EF4-FFF2-40B4-BE49-F238E27FC236}">
                <a16:creationId xmlns:a16="http://schemas.microsoft.com/office/drawing/2014/main" id="{EDA4DF87-7196-066C-168D-363CB13282AB}"/>
              </a:ext>
            </a:extLst>
          </p:cNvPr>
          <p:cNvCxnSpPr>
            <a:cxnSpLocks/>
          </p:cNvCxnSpPr>
          <p:nvPr/>
        </p:nvCxnSpPr>
        <p:spPr>
          <a:xfrm flipH="1">
            <a:off x="5492706" y="4771368"/>
            <a:ext cx="693683" cy="0"/>
          </a:xfrm>
          <a:prstGeom prst="straightConnector1">
            <a:avLst/>
          </a:prstGeom>
          <a:ln w="19050"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3" name="Straight Arrow Connector 12">
            <a:extLst>
              <a:ext uri="{FF2B5EF4-FFF2-40B4-BE49-F238E27FC236}">
                <a16:creationId xmlns:a16="http://schemas.microsoft.com/office/drawing/2014/main" id="{C7F19BBA-B087-22FD-3ABC-2DE475B2BCC2}"/>
              </a:ext>
            </a:extLst>
          </p:cNvPr>
          <p:cNvCxnSpPr>
            <a:cxnSpLocks/>
          </p:cNvCxnSpPr>
          <p:nvPr/>
        </p:nvCxnSpPr>
        <p:spPr>
          <a:xfrm flipH="1">
            <a:off x="4459539" y="6437258"/>
            <a:ext cx="693683" cy="0"/>
          </a:xfrm>
          <a:prstGeom prst="straightConnector1">
            <a:avLst/>
          </a:prstGeom>
          <a:ln w="19050"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4" name="Straight Arrow Connector 13">
            <a:extLst>
              <a:ext uri="{FF2B5EF4-FFF2-40B4-BE49-F238E27FC236}">
                <a16:creationId xmlns:a16="http://schemas.microsoft.com/office/drawing/2014/main" id="{454CECA7-18CE-B39F-760A-CD2AB63F9FE0}"/>
              </a:ext>
            </a:extLst>
          </p:cNvPr>
          <p:cNvCxnSpPr>
            <a:cxnSpLocks/>
          </p:cNvCxnSpPr>
          <p:nvPr/>
        </p:nvCxnSpPr>
        <p:spPr>
          <a:xfrm flipH="1">
            <a:off x="3059561" y="4772782"/>
            <a:ext cx="693683" cy="0"/>
          </a:xfrm>
          <a:prstGeom prst="straightConnector1">
            <a:avLst/>
          </a:prstGeom>
          <a:ln w="19050"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5" name="TextBox 14">
            <a:extLst>
              <a:ext uri="{FF2B5EF4-FFF2-40B4-BE49-F238E27FC236}">
                <a16:creationId xmlns:a16="http://schemas.microsoft.com/office/drawing/2014/main" id="{44A4E797-4080-3A8B-125A-4075F69AD001}"/>
              </a:ext>
            </a:extLst>
          </p:cNvPr>
          <p:cNvSpPr txBox="1"/>
          <p:nvPr/>
        </p:nvSpPr>
        <p:spPr>
          <a:xfrm>
            <a:off x="3740631" y="4586702"/>
            <a:ext cx="1254464" cy="369332"/>
          </a:xfrm>
          <a:prstGeom prst="rect">
            <a:avLst/>
          </a:prstGeom>
          <a:noFill/>
        </p:spPr>
        <p:txBody>
          <a:bodyPr wrap="square" rtlCol="0">
            <a:spAutoFit/>
          </a:bodyPr>
          <a:lstStyle/>
          <a:p>
            <a:r>
              <a:rPr lang="da-DK" dirty="0">
                <a:solidFill>
                  <a:schemeClr val="accent4"/>
                </a:solidFill>
              </a:rPr>
              <a:t>3</a:t>
            </a:r>
            <a:endParaRPr lang="en-DK" dirty="0">
              <a:solidFill>
                <a:schemeClr val="accent4"/>
              </a:solidFill>
            </a:endParaRPr>
          </a:p>
        </p:txBody>
      </p:sp>
      <p:sp>
        <p:nvSpPr>
          <p:cNvPr id="16" name="TextBox 15">
            <a:extLst>
              <a:ext uri="{FF2B5EF4-FFF2-40B4-BE49-F238E27FC236}">
                <a16:creationId xmlns:a16="http://schemas.microsoft.com/office/drawing/2014/main" id="{97ED0BDE-A35B-F11B-6B1C-F8C9618F66EF}"/>
              </a:ext>
            </a:extLst>
          </p:cNvPr>
          <p:cNvSpPr txBox="1"/>
          <p:nvPr/>
        </p:nvSpPr>
        <p:spPr>
          <a:xfrm>
            <a:off x="5131751" y="6252592"/>
            <a:ext cx="295495" cy="369332"/>
          </a:xfrm>
          <a:prstGeom prst="rect">
            <a:avLst/>
          </a:prstGeom>
          <a:noFill/>
        </p:spPr>
        <p:txBody>
          <a:bodyPr wrap="square" rtlCol="0">
            <a:spAutoFit/>
          </a:bodyPr>
          <a:lstStyle/>
          <a:p>
            <a:r>
              <a:rPr lang="da-DK" dirty="0">
                <a:solidFill>
                  <a:schemeClr val="accent4"/>
                </a:solidFill>
              </a:rPr>
              <a:t>3</a:t>
            </a:r>
            <a:endParaRPr lang="en-DK" dirty="0">
              <a:solidFill>
                <a:schemeClr val="accent4"/>
              </a:solidFill>
            </a:endParaRPr>
          </a:p>
        </p:txBody>
      </p:sp>
      <p:sp>
        <p:nvSpPr>
          <p:cNvPr id="17" name="TextBox 16">
            <a:extLst>
              <a:ext uri="{FF2B5EF4-FFF2-40B4-BE49-F238E27FC236}">
                <a16:creationId xmlns:a16="http://schemas.microsoft.com/office/drawing/2014/main" id="{F447EB97-6B3A-9967-B584-D16113312372}"/>
              </a:ext>
            </a:extLst>
          </p:cNvPr>
          <p:cNvSpPr txBox="1"/>
          <p:nvPr/>
        </p:nvSpPr>
        <p:spPr>
          <a:xfrm>
            <a:off x="6154858" y="4574090"/>
            <a:ext cx="295495" cy="369332"/>
          </a:xfrm>
          <a:prstGeom prst="rect">
            <a:avLst/>
          </a:prstGeom>
          <a:noFill/>
        </p:spPr>
        <p:txBody>
          <a:bodyPr wrap="square" rtlCol="0">
            <a:spAutoFit/>
          </a:bodyPr>
          <a:lstStyle/>
          <a:p>
            <a:r>
              <a:rPr lang="da-DK" dirty="0">
                <a:solidFill>
                  <a:schemeClr val="accent4"/>
                </a:solidFill>
              </a:rPr>
              <a:t>2</a:t>
            </a:r>
            <a:endParaRPr lang="en-DK" dirty="0">
              <a:solidFill>
                <a:schemeClr val="accent4"/>
              </a:solidFill>
            </a:endParaRPr>
          </a:p>
        </p:txBody>
      </p:sp>
      <p:cxnSp>
        <p:nvCxnSpPr>
          <p:cNvPr id="18" name="Straight Arrow Connector 17">
            <a:extLst>
              <a:ext uri="{FF2B5EF4-FFF2-40B4-BE49-F238E27FC236}">
                <a16:creationId xmlns:a16="http://schemas.microsoft.com/office/drawing/2014/main" id="{7985C5A2-F19B-24CC-E82E-FE793CDD31D1}"/>
              </a:ext>
            </a:extLst>
          </p:cNvPr>
          <p:cNvCxnSpPr>
            <a:cxnSpLocks/>
          </p:cNvCxnSpPr>
          <p:nvPr/>
        </p:nvCxnSpPr>
        <p:spPr>
          <a:xfrm flipV="1">
            <a:off x="618008" y="5164817"/>
            <a:ext cx="69368" cy="458195"/>
          </a:xfrm>
          <a:prstGeom prst="straightConnector1">
            <a:avLst/>
          </a:prstGeom>
          <a:ln w="19050"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0" name="TextBox 19">
            <a:extLst>
              <a:ext uri="{FF2B5EF4-FFF2-40B4-BE49-F238E27FC236}">
                <a16:creationId xmlns:a16="http://schemas.microsoft.com/office/drawing/2014/main" id="{AE60329B-A3F3-5D47-7555-79010BFD9766}"/>
              </a:ext>
            </a:extLst>
          </p:cNvPr>
          <p:cNvSpPr txBox="1"/>
          <p:nvPr/>
        </p:nvSpPr>
        <p:spPr>
          <a:xfrm>
            <a:off x="0" y="5629987"/>
            <a:ext cx="1374753" cy="369332"/>
          </a:xfrm>
          <a:prstGeom prst="rect">
            <a:avLst/>
          </a:prstGeom>
          <a:noFill/>
        </p:spPr>
        <p:txBody>
          <a:bodyPr wrap="square" rtlCol="0">
            <a:spAutoFit/>
          </a:bodyPr>
          <a:lstStyle/>
          <a:p>
            <a:r>
              <a:rPr lang="da-DK" dirty="0">
                <a:solidFill>
                  <a:schemeClr val="accent4"/>
                </a:solidFill>
              </a:rPr>
              <a:t>Kildekode</a:t>
            </a:r>
            <a:endParaRPr lang="en-DK" dirty="0">
              <a:solidFill>
                <a:schemeClr val="accent4"/>
              </a:solidFill>
            </a:endParaRPr>
          </a:p>
        </p:txBody>
      </p:sp>
      <p:sp>
        <p:nvSpPr>
          <p:cNvPr id="8" name="TextBox 7">
            <a:extLst>
              <a:ext uri="{FF2B5EF4-FFF2-40B4-BE49-F238E27FC236}">
                <a16:creationId xmlns:a16="http://schemas.microsoft.com/office/drawing/2014/main" id="{8820F203-AC15-0AF2-DFDD-6AB54E3CA601}"/>
              </a:ext>
            </a:extLst>
          </p:cNvPr>
          <p:cNvSpPr txBox="1"/>
          <p:nvPr/>
        </p:nvSpPr>
        <p:spPr>
          <a:xfrm>
            <a:off x="6509211" y="4384488"/>
            <a:ext cx="4596065" cy="1754326"/>
          </a:xfrm>
          <a:prstGeom prst="rect">
            <a:avLst/>
          </a:prstGeom>
          <a:solidFill>
            <a:schemeClr val="bg1">
              <a:lumMod val="95000"/>
            </a:schemeClr>
          </a:solidFill>
        </p:spPr>
        <p:txBody>
          <a:bodyPr wrap="square">
            <a:spAutoFit/>
          </a:bodyPr>
          <a:lstStyle/>
          <a:p>
            <a:pPr marL="342900" indent="-342900">
              <a:buFont typeface="+mj-lt"/>
              <a:buAutoNum type="arabicPeriod"/>
            </a:pPr>
            <a:r>
              <a:rPr lang="en-US" sz="1800" b="0" dirty="0">
                <a:solidFill>
                  <a:srgbClr val="859900"/>
                </a:solidFill>
                <a:effectLst/>
                <a:latin typeface="Consolas" panose="020B0609020204030204" pitchFamily="49" charset="0"/>
              </a:rPr>
              <a:t>#include</a:t>
            </a:r>
            <a:r>
              <a:rPr lang="en-US" sz="1800" b="0" dirty="0">
                <a:solidFill>
                  <a:srgbClr val="B58900"/>
                </a:solidFill>
                <a:effectLst/>
                <a:latin typeface="Consolas" panose="020B0609020204030204" pitchFamily="49" charset="0"/>
              </a:rPr>
              <a:t> </a:t>
            </a:r>
            <a:r>
              <a:rPr lang="en-US" sz="1800" b="0" dirty="0">
                <a:solidFill>
                  <a:srgbClr val="2AA198"/>
                </a:solidFill>
                <a:effectLst/>
                <a:latin typeface="Consolas" panose="020B0609020204030204" pitchFamily="49" charset="0"/>
              </a:rPr>
              <a:t>&lt;</a:t>
            </a:r>
            <a:r>
              <a:rPr lang="en-US" sz="1800" b="0" dirty="0" err="1">
                <a:solidFill>
                  <a:srgbClr val="2AA198"/>
                </a:solidFill>
                <a:effectLst/>
                <a:latin typeface="Consolas" panose="020B0609020204030204" pitchFamily="49" charset="0"/>
              </a:rPr>
              <a:t>stdio.h</a:t>
            </a:r>
            <a:r>
              <a:rPr lang="en-US" sz="1800" b="0" dirty="0">
                <a:solidFill>
                  <a:srgbClr val="2AA198"/>
                </a:solidFill>
                <a:effectLst/>
                <a:latin typeface="Consolas" panose="020B0609020204030204" pitchFamily="49" charset="0"/>
              </a:rPr>
              <a:t>&gt;</a:t>
            </a:r>
            <a:endParaRPr lang="en-US" sz="1800" b="0" dirty="0">
              <a:solidFill>
                <a:srgbClr val="657B83"/>
              </a:solidFill>
              <a:effectLst/>
              <a:latin typeface="Consolas" panose="020B0609020204030204" pitchFamily="49" charset="0"/>
            </a:endParaRPr>
          </a:p>
          <a:p>
            <a:pPr marL="342900" indent="-342900">
              <a:buFont typeface="+mj-lt"/>
              <a:buAutoNum type="arabicPeriod"/>
            </a:pPr>
            <a:r>
              <a:rPr lang="en-US" sz="1800" b="1" dirty="0">
                <a:solidFill>
                  <a:srgbClr val="586E75"/>
                </a:solidFill>
                <a:effectLst/>
                <a:latin typeface="Consolas" panose="020B0609020204030204" pitchFamily="49" charset="0"/>
              </a:rPr>
              <a:t>int</a:t>
            </a:r>
            <a:r>
              <a:rPr lang="en-US" sz="1800" b="0" dirty="0">
                <a:solidFill>
                  <a:srgbClr val="657B83"/>
                </a:solidFill>
                <a:effectLst/>
                <a:latin typeface="Consolas" panose="020B0609020204030204" pitchFamily="49" charset="0"/>
              </a:rPr>
              <a:t> </a:t>
            </a:r>
            <a:r>
              <a:rPr lang="en-US" sz="1800" b="0" dirty="0">
                <a:solidFill>
                  <a:srgbClr val="268BD2"/>
                </a:solidFill>
                <a:effectLst/>
                <a:latin typeface="Consolas" panose="020B0609020204030204" pitchFamily="49" charset="0"/>
              </a:rPr>
              <a:t>main</a:t>
            </a:r>
            <a:r>
              <a:rPr lang="en-US" sz="1800" b="0" dirty="0">
                <a:solidFill>
                  <a:srgbClr val="657B83"/>
                </a:solidFill>
                <a:effectLst/>
                <a:latin typeface="Consolas" panose="020B0609020204030204" pitchFamily="49" charset="0"/>
              </a:rPr>
              <a:t>(</a:t>
            </a:r>
            <a:r>
              <a:rPr lang="en-US" sz="1800" b="1" dirty="0">
                <a:solidFill>
                  <a:srgbClr val="586E75"/>
                </a:solidFill>
                <a:effectLst/>
                <a:latin typeface="Consolas" panose="020B0609020204030204" pitchFamily="49" charset="0"/>
              </a:rPr>
              <a:t>int</a:t>
            </a:r>
            <a:r>
              <a:rPr lang="en-US" sz="1800" b="0" dirty="0">
                <a:solidFill>
                  <a:srgbClr val="657B83"/>
                </a:solidFill>
                <a:effectLst/>
                <a:latin typeface="Consolas" panose="020B0609020204030204" pitchFamily="49" charset="0"/>
              </a:rPr>
              <a:t> </a:t>
            </a:r>
            <a:r>
              <a:rPr lang="en-US" sz="1800" b="0" dirty="0" err="1">
                <a:solidFill>
                  <a:srgbClr val="657B83"/>
                </a:solidFill>
                <a:effectLst/>
                <a:latin typeface="Consolas" panose="020B0609020204030204" pitchFamily="49" charset="0"/>
              </a:rPr>
              <a:t>argc</a:t>
            </a:r>
            <a:r>
              <a:rPr lang="en-US" sz="1800" b="0" dirty="0">
                <a:solidFill>
                  <a:srgbClr val="657B83"/>
                </a:solidFill>
                <a:effectLst/>
                <a:latin typeface="Consolas" panose="020B0609020204030204" pitchFamily="49" charset="0"/>
              </a:rPr>
              <a:t>, </a:t>
            </a:r>
            <a:r>
              <a:rPr lang="en-US" sz="1800" b="1" dirty="0">
                <a:solidFill>
                  <a:srgbClr val="586E75"/>
                </a:solidFill>
                <a:effectLst/>
                <a:latin typeface="Consolas" panose="020B0609020204030204" pitchFamily="49" charset="0"/>
              </a:rPr>
              <a:t>char</a:t>
            </a:r>
            <a:r>
              <a:rPr lang="en-US" sz="1800" b="0" dirty="0">
                <a:solidFill>
                  <a:srgbClr val="859900"/>
                </a:solidFill>
                <a:effectLst/>
                <a:latin typeface="Consolas" panose="020B0609020204030204" pitchFamily="49" charset="0"/>
              </a:rPr>
              <a:t>**</a:t>
            </a:r>
            <a:r>
              <a:rPr lang="en-US" sz="1800" b="0" dirty="0">
                <a:solidFill>
                  <a:srgbClr val="657B83"/>
                </a:solidFill>
                <a:effectLst/>
                <a:latin typeface="Consolas" panose="020B0609020204030204" pitchFamily="49" charset="0"/>
              </a:rPr>
              <a:t> </a:t>
            </a:r>
            <a:r>
              <a:rPr lang="en-US" sz="1800" b="0" dirty="0" err="1">
                <a:solidFill>
                  <a:srgbClr val="657B83"/>
                </a:solidFill>
                <a:effectLst/>
                <a:latin typeface="Consolas" panose="020B0609020204030204" pitchFamily="49" charset="0"/>
              </a:rPr>
              <a:t>argv</a:t>
            </a:r>
            <a:r>
              <a:rPr lang="en-US" sz="1800" b="0" dirty="0">
                <a:solidFill>
                  <a:srgbClr val="657B83"/>
                </a:solidFill>
                <a:effectLst/>
                <a:latin typeface="Consolas" panose="020B0609020204030204" pitchFamily="49" charset="0"/>
              </a:rPr>
              <a:t>)</a:t>
            </a:r>
          </a:p>
          <a:p>
            <a:pPr marL="342900" indent="-342900">
              <a:buFont typeface="+mj-lt"/>
              <a:buAutoNum type="arabicPeriod"/>
            </a:pPr>
            <a:r>
              <a:rPr lang="en-US" sz="1800" b="0" dirty="0">
                <a:solidFill>
                  <a:srgbClr val="657B83"/>
                </a:solidFill>
                <a:effectLst/>
                <a:latin typeface="Consolas" panose="020B0609020204030204" pitchFamily="49" charset="0"/>
              </a:rPr>
              <a:t>{</a:t>
            </a:r>
          </a:p>
          <a:p>
            <a:pPr marL="342900" indent="-342900">
              <a:buFont typeface="+mj-lt"/>
              <a:buAutoNum type="arabicPeriod"/>
            </a:pPr>
            <a:r>
              <a:rPr lang="en-US" sz="1800" b="0" dirty="0">
                <a:solidFill>
                  <a:srgbClr val="657B83"/>
                </a:solidFill>
                <a:effectLst/>
                <a:latin typeface="Consolas" panose="020B0609020204030204" pitchFamily="49" charset="0"/>
              </a:rPr>
              <a:t>    </a:t>
            </a:r>
            <a:r>
              <a:rPr lang="en-US" sz="1800" b="0" dirty="0" err="1">
                <a:solidFill>
                  <a:srgbClr val="268BD2"/>
                </a:solidFill>
                <a:effectLst/>
                <a:latin typeface="Consolas" panose="020B0609020204030204" pitchFamily="49" charset="0"/>
              </a:rPr>
              <a:t>printf</a:t>
            </a:r>
            <a:r>
              <a:rPr lang="en-US" sz="1800" b="0" dirty="0">
                <a:solidFill>
                  <a:srgbClr val="657B83"/>
                </a:solidFill>
                <a:effectLst/>
                <a:latin typeface="Consolas" panose="020B0609020204030204" pitchFamily="49" charset="0"/>
              </a:rPr>
              <a:t>(</a:t>
            </a:r>
            <a:r>
              <a:rPr lang="en-US" sz="1800" b="0" dirty="0">
                <a:solidFill>
                  <a:srgbClr val="2AA198"/>
                </a:solidFill>
                <a:effectLst/>
                <a:latin typeface="Consolas" panose="020B0609020204030204" pitchFamily="49" charset="0"/>
              </a:rPr>
              <a:t>"Hello, World.</a:t>
            </a:r>
            <a:r>
              <a:rPr lang="en-US" sz="1800" b="0" dirty="0">
                <a:solidFill>
                  <a:srgbClr val="CB4B16"/>
                </a:solidFill>
                <a:effectLst/>
                <a:latin typeface="Consolas" panose="020B0609020204030204" pitchFamily="49" charset="0"/>
              </a:rPr>
              <a:t>\n</a:t>
            </a:r>
            <a:r>
              <a:rPr lang="en-US" sz="1800" b="0" dirty="0">
                <a:solidFill>
                  <a:srgbClr val="2AA198"/>
                </a:solidFill>
                <a:effectLst/>
                <a:latin typeface="Consolas" panose="020B0609020204030204" pitchFamily="49" charset="0"/>
              </a:rPr>
              <a:t>"</a:t>
            </a:r>
            <a:r>
              <a:rPr lang="en-US" sz="1800" b="0" dirty="0">
                <a:solidFill>
                  <a:srgbClr val="657B83"/>
                </a:solidFill>
                <a:effectLst/>
                <a:latin typeface="Consolas" panose="020B0609020204030204" pitchFamily="49" charset="0"/>
              </a:rPr>
              <a:t>);</a:t>
            </a:r>
          </a:p>
          <a:p>
            <a:pPr marL="342900" indent="-342900">
              <a:buFont typeface="+mj-lt"/>
              <a:buAutoNum type="arabicPeriod"/>
            </a:pPr>
            <a:r>
              <a:rPr lang="en-US" sz="1800" b="0" dirty="0">
                <a:solidFill>
                  <a:srgbClr val="657B83"/>
                </a:solidFill>
                <a:effectLst/>
                <a:latin typeface="Consolas" panose="020B0609020204030204" pitchFamily="49" charset="0"/>
              </a:rPr>
              <a:t>    </a:t>
            </a:r>
            <a:r>
              <a:rPr lang="en-US" sz="1800" b="0" dirty="0">
                <a:solidFill>
                  <a:srgbClr val="859900"/>
                </a:solidFill>
                <a:effectLst/>
                <a:latin typeface="Consolas" panose="020B0609020204030204" pitchFamily="49" charset="0"/>
              </a:rPr>
              <a:t>return</a:t>
            </a:r>
            <a:r>
              <a:rPr lang="en-US" sz="1800" b="0" dirty="0">
                <a:solidFill>
                  <a:srgbClr val="657B83"/>
                </a:solidFill>
                <a:effectLst/>
                <a:latin typeface="Consolas" panose="020B0609020204030204" pitchFamily="49" charset="0"/>
              </a:rPr>
              <a:t> </a:t>
            </a:r>
            <a:r>
              <a:rPr lang="en-US" sz="1800" b="0" dirty="0">
                <a:solidFill>
                  <a:srgbClr val="D33682"/>
                </a:solidFill>
                <a:effectLst/>
                <a:latin typeface="Consolas" panose="020B0609020204030204" pitchFamily="49" charset="0"/>
              </a:rPr>
              <a:t>0</a:t>
            </a:r>
            <a:r>
              <a:rPr lang="en-US" sz="1800" b="0" dirty="0">
                <a:solidFill>
                  <a:srgbClr val="657B83"/>
                </a:solidFill>
                <a:effectLst/>
                <a:latin typeface="Consolas" panose="020B0609020204030204" pitchFamily="49" charset="0"/>
              </a:rPr>
              <a:t>;</a:t>
            </a:r>
          </a:p>
          <a:p>
            <a:pPr marL="342900" indent="-342900">
              <a:buFont typeface="+mj-lt"/>
              <a:buAutoNum type="arabicPeriod"/>
            </a:pPr>
            <a:r>
              <a:rPr lang="en-US" sz="1800" b="0" dirty="0">
                <a:solidFill>
                  <a:srgbClr val="657B83"/>
                </a:solidFill>
                <a:effectLst/>
                <a:latin typeface="Consolas" panose="020B0609020204030204" pitchFamily="49" charset="0"/>
              </a:rPr>
              <a:t>}</a:t>
            </a:r>
          </a:p>
        </p:txBody>
      </p:sp>
    </p:spTree>
    <p:extLst>
      <p:ext uri="{BB962C8B-B14F-4D97-AF65-F5344CB8AC3E}">
        <p14:creationId xmlns:p14="http://schemas.microsoft.com/office/powerpoint/2010/main" val="24665591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dsholder til slidenummer 2">
            <a:extLst>
              <a:ext uri="{FF2B5EF4-FFF2-40B4-BE49-F238E27FC236}">
                <a16:creationId xmlns:a16="http://schemas.microsoft.com/office/drawing/2014/main" id="{1C2C25DC-4F71-442E-A9ED-C0C1B52FBCCF}"/>
              </a:ext>
            </a:extLst>
          </p:cNvPr>
          <p:cNvSpPr>
            <a:spLocks noGrp="1"/>
          </p:cNvSpPr>
          <p:nvPr>
            <p:ph type="sldNum" sz="quarter" idx="10"/>
          </p:nvPr>
        </p:nvSpPr>
        <p:spPr/>
        <p:txBody>
          <a:bodyPr/>
          <a:lstStyle/>
          <a:p>
            <a:fld id="{D8D877B3-D348-4611-9BDB-C5374591D951}" type="slidenum">
              <a:rPr lang="en-US" smtClean="0"/>
              <a:pPr/>
              <a:t>13</a:t>
            </a:fld>
            <a:endParaRPr lang="en-US" dirty="0"/>
          </a:p>
        </p:txBody>
      </p:sp>
      <p:sp>
        <p:nvSpPr>
          <p:cNvPr id="4" name="Titel 3">
            <a:extLst>
              <a:ext uri="{FF2B5EF4-FFF2-40B4-BE49-F238E27FC236}">
                <a16:creationId xmlns:a16="http://schemas.microsoft.com/office/drawing/2014/main" id="{A7B7748F-47AB-4ED1-A6A0-8F4DC29C30AB}"/>
              </a:ext>
            </a:extLst>
          </p:cNvPr>
          <p:cNvSpPr>
            <a:spLocks noGrp="1"/>
          </p:cNvSpPr>
          <p:nvPr>
            <p:ph type="title"/>
          </p:nvPr>
        </p:nvSpPr>
        <p:spPr/>
        <p:txBody>
          <a:bodyPr/>
          <a:lstStyle/>
          <a:p>
            <a:r>
              <a:rPr lang="da-DK" dirty="0"/>
              <a:t>Hvorfor hedder det ”C”?</a:t>
            </a:r>
            <a:endParaRPr lang="en-US" dirty="0"/>
          </a:p>
        </p:txBody>
      </p:sp>
      <p:sp>
        <p:nvSpPr>
          <p:cNvPr id="5" name="Pladsholder til tekst 4">
            <a:extLst>
              <a:ext uri="{FF2B5EF4-FFF2-40B4-BE49-F238E27FC236}">
                <a16:creationId xmlns:a16="http://schemas.microsoft.com/office/drawing/2014/main" id="{594A34AC-D968-48E8-ABF9-C96582AB83BC}"/>
              </a:ext>
            </a:extLst>
          </p:cNvPr>
          <p:cNvSpPr>
            <a:spLocks noGrp="1"/>
          </p:cNvSpPr>
          <p:nvPr>
            <p:ph type="body" sz="quarter" idx="12"/>
          </p:nvPr>
        </p:nvSpPr>
        <p:spPr/>
        <p:txBody>
          <a:bodyPr>
            <a:normAutofit fontScale="85000" lnSpcReduction="20000"/>
          </a:bodyPr>
          <a:lstStyle/>
          <a:p>
            <a:pPr marL="0" indent="0">
              <a:buNone/>
            </a:pPr>
            <a:r>
              <a:rPr lang="da-DK" dirty="0"/>
              <a:t>Programmeringssproget C har forandret sig flere gange siden det blev opfundet i 1972. Og ja, det hedder C fordi A og B allerede var brugt.</a:t>
            </a:r>
          </a:p>
          <a:p>
            <a:pPr marL="0" indent="0">
              <a:buNone/>
            </a:pPr>
            <a:endParaRPr lang="da-DK" dirty="0"/>
          </a:p>
          <a:p>
            <a:pPr marL="0" indent="0">
              <a:buNone/>
            </a:pPr>
            <a:r>
              <a:rPr lang="en-US" dirty="0"/>
              <a:t>1960:	ALGOL (International group)</a:t>
            </a:r>
          </a:p>
          <a:p>
            <a:pPr marL="0" indent="0">
              <a:buNone/>
            </a:pPr>
            <a:r>
              <a:rPr lang="en-US" dirty="0"/>
              <a:t>1967:	BCPL (Martin Richards)</a:t>
            </a:r>
          </a:p>
          <a:p>
            <a:pPr marL="0" indent="0">
              <a:buNone/>
            </a:pPr>
            <a:r>
              <a:rPr lang="en-US" dirty="0"/>
              <a:t>1970:	B (Ken Thompson)</a:t>
            </a:r>
          </a:p>
          <a:p>
            <a:pPr marL="0" indent="0">
              <a:buNone/>
            </a:pPr>
            <a:r>
              <a:rPr lang="en-US" dirty="0"/>
              <a:t>1972:	Traditional C (Dennis Ritchie)</a:t>
            </a:r>
          </a:p>
          <a:p>
            <a:pPr marL="0" indent="0">
              <a:buNone/>
            </a:pPr>
            <a:r>
              <a:rPr lang="en-US" dirty="0"/>
              <a:t>1978:	K&amp;R C (Kernighan &amp; </a:t>
            </a:r>
            <a:r>
              <a:rPr lang="en-US" dirty="0" err="1"/>
              <a:t>Rictchie</a:t>
            </a:r>
            <a:r>
              <a:rPr lang="en-US" dirty="0"/>
              <a:t>)</a:t>
            </a:r>
          </a:p>
          <a:p>
            <a:pPr marL="0" indent="0">
              <a:buNone/>
            </a:pPr>
            <a:r>
              <a:rPr lang="en-US" dirty="0"/>
              <a:t>1983:	ANSI-C (ANSI Committee)</a:t>
            </a:r>
          </a:p>
          <a:p>
            <a:pPr marL="0" indent="0">
              <a:buNone/>
            </a:pPr>
            <a:r>
              <a:rPr lang="en-US" dirty="0"/>
              <a:t>1990:	ANSI/ISO C (ISO Committee)</a:t>
            </a:r>
          </a:p>
          <a:p>
            <a:pPr marL="0" indent="0">
              <a:buNone/>
            </a:pPr>
            <a:r>
              <a:rPr lang="en-US" dirty="0"/>
              <a:t>1999:	C99 (Standardization Committee)</a:t>
            </a:r>
          </a:p>
          <a:p>
            <a:pPr marL="0" indent="0">
              <a:buNone/>
            </a:pPr>
            <a:r>
              <a:rPr lang="en-US" b="1" dirty="0"/>
              <a:t>2011:	C11 (Standardization Committee)</a:t>
            </a:r>
          </a:p>
          <a:p>
            <a:pPr marL="0" indent="0">
              <a:buNone/>
            </a:pPr>
            <a:r>
              <a:rPr lang="en-US" b="1" dirty="0"/>
              <a:t>2017:	C17 (Standardization Committee)</a:t>
            </a:r>
          </a:p>
          <a:p>
            <a:pPr marL="0" indent="0">
              <a:buNone/>
            </a:pPr>
            <a:r>
              <a:rPr lang="en-US" dirty="0"/>
              <a:t>~2021:	C2x ()</a:t>
            </a:r>
          </a:p>
        </p:txBody>
      </p:sp>
      <p:cxnSp>
        <p:nvCxnSpPr>
          <p:cNvPr id="10" name="Lige pilforbindelse 9">
            <a:extLst>
              <a:ext uri="{FF2B5EF4-FFF2-40B4-BE49-F238E27FC236}">
                <a16:creationId xmlns:a16="http://schemas.microsoft.com/office/drawing/2014/main" id="{DEFFF18D-741D-4D96-9988-93979A2FD0EA}"/>
              </a:ext>
            </a:extLst>
          </p:cNvPr>
          <p:cNvCxnSpPr>
            <a:cxnSpLocks/>
          </p:cNvCxnSpPr>
          <p:nvPr/>
        </p:nvCxnSpPr>
        <p:spPr>
          <a:xfrm flipH="1">
            <a:off x="4541577" y="2977869"/>
            <a:ext cx="2449942" cy="222572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5" name="Rektangel 14">
            <a:extLst>
              <a:ext uri="{FF2B5EF4-FFF2-40B4-BE49-F238E27FC236}">
                <a16:creationId xmlns:a16="http://schemas.microsoft.com/office/drawing/2014/main" id="{30ED9CB3-CA79-4B81-83BB-114C7E4B0A62}"/>
              </a:ext>
            </a:extLst>
          </p:cNvPr>
          <p:cNvSpPr/>
          <p:nvPr/>
        </p:nvSpPr>
        <p:spPr>
          <a:xfrm>
            <a:off x="7114182" y="2793203"/>
            <a:ext cx="3604385" cy="369332"/>
          </a:xfrm>
          <a:prstGeom prst="rect">
            <a:avLst/>
          </a:prstGeom>
        </p:spPr>
        <p:txBody>
          <a:bodyPr wrap="none">
            <a:spAutoFit/>
          </a:bodyPr>
          <a:lstStyle/>
          <a:p>
            <a:r>
              <a:rPr lang="da-DK" dirty="0"/>
              <a:t>Arduino anvender C11 versionen.</a:t>
            </a:r>
            <a:endParaRPr lang="en-US" dirty="0"/>
          </a:p>
        </p:txBody>
      </p:sp>
      <p:cxnSp>
        <p:nvCxnSpPr>
          <p:cNvPr id="11" name="Lige pilforbindelse 10">
            <a:extLst>
              <a:ext uri="{FF2B5EF4-FFF2-40B4-BE49-F238E27FC236}">
                <a16:creationId xmlns:a16="http://schemas.microsoft.com/office/drawing/2014/main" id="{673263AB-B999-45C8-9695-A64E458558CB}"/>
              </a:ext>
            </a:extLst>
          </p:cNvPr>
          <p:cNvCxnSpPr>
            <a:cxnSpLocks/>
          </p:cNvCxnSpPr>
          <p:nvPr/>
        </p:nvCxnSpPr>
        <p:spPr>
          <a:xfrm flipH="1">
            <a:off x="4541577" y="4224042"/>
            <a:ext cx="2449942" cy="125426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2" name="Rektangel 11">
            <a:extLst>
              <a:ext uri="{FF2B5EF4-FFF2-40B4-BE49-F238E27FC236}">
                <a16:creationId xmlns:a16="http://schemas.microsoft.com/office/drawing/2014/main" id="{19DC43F8-25C9-4D48-9DE3-49C2546B7C6F}"/>
              </a:ext>
            </a:extLst>
          </p:cNvPr>
          <p:cNvSpPr/>
          <p:nvPr/>
        </p:nvSpPr>
        <p:spPr>
          <a:xfrm>
            <a:off x="5900395" y="3834750"/>
            <a:ext cx="6263253" cy="369332"/>
          </a:xfrm>
          <a:prstGeom prst="rect">
            <a:avLst/>
          </a:prstGeom>
        </p:spPr>
        <p:txBody>
          <a:bodyPr wrap="none">
            <a:spAutoFit/>
          </a:bodyPr>
          <a:lstStyle/>
          <a:p>
            <a:r>
              <a:rPr lang="da-DK" dirty="0"/>
              <a:t>Hvilken version af C benytter online compileren?</a:t>
            </a:r>
          </a:p>
        </p:txBody>
      </p:sp>
    </p:spTree>
    <p:extLst>
      <p:ext uri="{BB962C8B-B14F-4D97-AF65-F5344CB8AC3E}">
        <p14:creationId xmlns:p14="http://schemas.microsoft.com/office/powerpoint/2010/main" val="15076788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dsholder til slidenummer 2">
            <a:extLst>
              <a:ext uri="{FF2B5EF4-FFF2-40B4-BE49-F238E27FC236}">
                <a16:creationId xmlns:a16="http://schemas.microsoft.com/office/drawing/2014/main" id="{5A03B029-B19B-40AB-8D36-917D18BC03A2}"/>
              </a:ext>
            </a:extLst>
          </p:cNvPr>
          <p:cNvSpPr>
            <a:spLocks noGrp="1"/>
          </p:cNvSpPr>
          <p:nvPr>
            <p:ph type="sldNum" sz="quarter" idx="10"/>
          </p:nvPr>
        </p:nvSpPr>
        <p:spPr/>
        <p:txBody>
          <a:bodyPr/>
          <a:lstStyle/>
          <a:p>
            <a:fld id="{D8D877B3-D348-4611-9BDB-C5374591D951}" type="slidenum">
              <a:rPr lang="en-US" smtClean="0"/>
              <a:pPr/>
              <a:t>14</a:t>
            </a:fld>
            <a:endParaRPr lang="en-US" dirty="0"/>
          </a:p>
        </p:txBody>
      </p:sp>
      <p:sp>
        <p:nvSpPr>
          <p:cNvPr id="4" name="Titel 3">
            <a:extLst>
              <a:ext uri="{FF2B5EF4-FFF2-40B4-BE49-F238E27FC236}">
                <a16:creationId xmlns:a16="http://schemas.microsoft.com/office/drawing/2014/main" id="{5CC7AF61-C06D-406C-B50E-849B2ACBA5FE}"/>
              </a:ext>
            </a:extLst>
          </p:cNvPr>
          <p:cNvSpPr>
            <a:spLocks noGrp="1"/>
          </p:cNvSpPr>
          <p:nvPr>
            <p:ph type="title"/>
          </p:nvPr>
        </p:nvSpPr>
        <p:spPr>
          <a:xfrm>
            <a:off x="587374" y="359273"/>
            <a:ext cx="8417889" cy="1621619"/>
          </a:xfrm>
        </p:spPr>
        <p:txBody>
          <a:bodyPr/>
          <a:lstStyle/>
          <a:p>
            <a:r>
              <a:rPr lang="da-DK" dirty="0"/>
              <a:t>Grundelementer i et </a:t>
            </a:r>
            <a:r>
              <a:rPr lang="da-DK" dirty="0" err="1"/>
              <a:t>C-program</a:t>
            </a:r>
            <a:endParaRPr lang="en-US" dirty="0"/>
          </a:p>
        </p:txBody>
      </p:sp>
      <p:sp>
        <p:nvSpPr>
          <p:cNvPr id="5" name="Pladsholder til tekst 4">
            <a:extLst>
              <a:ext uri="{FF2B5EF4-FFF2-40B4-BE49-F238E27FC236}">
                <a16:creationId xmlns:a16="http://schemas.microsoft.com/office/drawing/2014/main" id="{CF6329AA-B0FF-40CE-9B05-E21FABF05C79}"/>
              </a:ext>
            </a:extLst>
          </p:cNvPr>
          <p:cNvSpPr>
            <a:spLocks noGrp="1"/>
          </p:cNvSpPr>
          <p:nvPr>
            <p:ph type="body" sz="quarter" idx="12"/>
          </p:nvPr>
        </p:nvSpPr>
        <p:spPr/>
        <p:txBody>
          <a:bodyPr/>
          <a:lstStyle/>
          <a:p>
            <a:pPr marL="0" indent="0">
              <a:buNone/>
            </a:pPr>
            <a:r>
              <a:rPr lang="da-DK" dirty="0"/>
              <a:t>Et </a:t>
            </a:r>
            <a:r>
              <a:rPr lang="da-DK" dirty="0" err="1"/>
              <a:t>C-program</a:t>
            </a:r>
            <a:r>
              <a:rPr lang="da-DK" dirty="0"/>
              <a:t> består grundlæggende af følgende dele -</a:t>
            </a:r>
            <a:br>
              <a:rPr lang="da-DK" dirty="0"/>
            </a:br>
            <a:br>
              <a:rPr lang="da-DK" dirty="0"/>
            </a:br>
            <a:r>
              <a:rPr lang="da-DK" dirty="0" err="1"/>
              <a:t>Preprocessor</a:t>
            </a:r>
            <a:r>
              <a:rPr lang="da-DK" dirty="0"/>
              <a:t> Commands (#include …)</a:t>
            </a:r>
          </a:p>
          <a:p>
            <a:pPr marL="0" indent="0">
              <a:buNone/>
            </a:pPr>
            <a:r>
              <a:rPr lang="da-DK" dirty="0" err="1"/>
              <a:t>Functions</a:t>
            </a:r>
            <a:r>
              <a:rPr lang="da-DK" dirty="0"/>
              <a:t> (</a:t>
            </a:r>
            <a:r>
              <a:rPr lang="da-DK" dirty="0" err="1"/>
              <a:t>main</a:t>
            </a:r>
            <a:r>
              <a:rPr lang="da-DK" dirty="0"/>
              <a:t> + </a:t>
            </a:r>
            <a:r>
              <a:rPr lang="da-DK" dirty="0" err="1"/>
              <a:t>printf</a:t>
            </a:r>
            <a:r>
              <a:rPr lang="da-DK" dirty="0"/>
              <a:t>)</a:t>
            </a:r>
          </a:p>
          <a:p>
            <a:pPr marL="0" indent="0">
              <a:buNone/>
            </a:pPr>
            <a:r>
              <a:rPr lang="da-DK" dirty="0"/>
              <a:t>Variables (ingen i dette eksempel)</a:t>
            </a:r>
          </a:p>
          <a:p>
            <a:pPr marL="0" indent="0">
              <a:buNone/>
            </a:pPr>
            <a:r>
              <a:rPr lang="da-DK" dirty="0"/>
              <a:t>Statements &amp; Expressions (return 0;)</a:t>
            </a:r>
          </a:p>
          <a:p>
            <a:pPr marL="0" indent="0">
              <a:buNone/>
            </a:pPr>
            <a:r>
              <a:rPr lang="da-DK" dirty="0" err="1"/>
              <a:t>Comments</a:t>
            </a:r>
            <a:r>
              <a:rPr lang="da-DK" dirty="0"/>
              <a:t> (/* </a:t>
            </a:r>
            <a:r>
              <a:rPr lang="da-DK" dirty="0" err="1"/>
              <a:t>my</a:t>
            </a:r>
            <a:r>
              <a:rPr lang="da-DK" dirty="0"/>
              <a:t> </a:t>
            </a:r>
            <a:r>
              <a:rPr lang="da-DK" dirty="0" err="1"/>
              <a:t>first</a:t>
            </a:r>
            <a:r>
              <a:rPr lang="da-DK" dirty="0"/>
              <a:t> program in C */)</a:t>
            </a:r>
            <a:endParaRPr lang="en-US" dirty="0"/>
          </a:p>
        </p:txBody>
      </p:sp>
      <p:sp>
        <p:nvSpPr>
          <p:cNvPr id="2" name="TextBox 1">
            <a:extLst>
              <a:ext uri="{FF2B5EF4-FFF2-40B4-BE49-F238E27FC236}">
                <a16:creationId xmlns:a16="http://schemas.microsoft.com/office/drawing/2014/main" id="{B066CEAC-541C-47E0-3432-C2C100160616}"/>
              </a:ext>
            </a:extLst>
          </p:cNvPr>
          <p:cNvSpPr txBox="1"/>
          <p:nvPr/>
        </p:nvSpPr>
        <p:spPr>
          <a:xfrm>
            <a:off x="6587288" y="4141148"/>
            <a:ext cx="4596065" cy="1754326"/>
          </a:xfrm>
          <a:prstGeom prst="rect">
            <a:avLst/>
          </a:prstGeom>
          <a:solidFill>
            <a:schemeClr val="bg1">
              <a:lumMod val="95000"/>
            </a:schemeClr>
          </a:solidFill>
        </p:spPr>
        <p:txBody>
          <a:bodyPr wrap="square">
            <a:spAutoFit/>
          </a:bodyPr>
          <a:lstStyle/>
          <a:p>
            <a:r>
              <a:rPr lang="en-US" sz="1800" b="0" dirty="0">
                <a:solidFill>
                  <a:srgbClr val="859900"/>
                </a:solidFill>
                <a:effectLst/>
                <a:latin typeface="Consolas" panose="020B0609020204030204" pitchFamily="49" charset="0"/>
              </a:rPr>
              <a:t>#include</a:t>
            </a:r>
            <a:r>
              <a:rPr lang="en-US" sz="1800" b="0" dirty="0">
                <a:solidFill>
                  <a:srgbClr val="B58900"/>
                </a:solidFill>
                <a:effectLst/>
                <a:latin typeface="Consolas" panose="020B0609020204030204" pitchFamily="49" charset="0"/>
              </a:rPr>
              <a:t> </a:t>
            </a:r>
            <a:r>
              <a:rPr lang="en-US" sz="1800" b="0" dirty="0">
                <a:solidFill>
                  <a:srgbClr val="2AA198"/>
                </a:solidFill>
                <a:effectLst/>
                <a:latin typeface="Consolas" panose="020B0609020204030204" pitchFamily="49" charset="0"/>
              </a:rPr>
              <a:t>&lt;</a:t>
            </a:r>
            <a:r>
              <a:rPr lang="en-US" sz="1800" b="0" dirty="0" err="1">
                <a:solidFill>
                  <a:srgbClr val="2AA198"/>
                </a:solidFill>
                <a:effectLst/>
                <a:latin typeface="Consolas" panose="020B0609020204030204" pitchFamily="49" charset="0"/>
              </a:rPr>
              <a:t>stdio.h</a:t>
            </a:r>
            <a:r>
              <a:rPr lang="en-US" sz="1800" b="0" dirty="0">
                <a:solidFill>
                  <a:srgbClr val="2AA198"/>
                </a:solidFill>
                <a:effectLst/>
                <a:latin typeface="Consolas" panose="020B0609020204030204" pitchFamily="49" charset="0"/>
              </a:rPr>
              <a:t>&gt;</a:t>
            </a:r>
            <a:endParaRPr lang="en-US" sz="1800" b="0" dirty="0">
              <a:solidFill>
                <a:srgbClr val="657B83"/>
              </a:solidFill>
              <a:effectLst/>
              <a:latin typeface="Consolas" panose="020B0609020204030204" pitchFamily="49" charset="0"/>
            </a:endParaRPr>
          </a:p>
          <a:p>
            <a:r>
              <a:rPr lang="en-US" sz="1800" b="1" dirty="0">
                <a:solidFill>
                  <a:srgbClr val="586E75"/>
                </a:solidFill>
                <a:effectLst/>
                <a:latin typeface="Consolas" panose="020B0609020204030204" pitchFamily="49" charset="0"/>
              </a:rPr>
              <a:t>int</a:t>
            </a:r>
            <a:r>
              <a:rPr lang="en-US" sz="1800" b="0" dirty="0">
                <a:solidFill>
                  <a:srgbClr val="657B83"/>
                </a:solidFill>
                <a:effectLst/>
                <a:latin typeface="Consolas" panose="020B0609020204030204" pitchFamily="49" charset="0"/>
              </a:rPr>
              <a:t> </a:t>
            </a:r>
            <a:r>
              <a:rPr lang="en-US" sz="1800" b="0" dirty="0">
                <a:solidFill>
                  <a:srgbClr val="268BD2"/>
                </a:solidFill>
                <a:effectLst/>
                <a:latin typeface="Consolas" panose="020B0609020204030204" pitchFamily="49" charset="0"/>
              </a:rPr>
              <a:t>main</a:t>
            </a:r>
            <a:r>
              <a:rPr lang="en-US" sz="1800" b="0" dirty="0">
                <a:solidFill>
                  <a:srgbClr val="657B83"/>
                </a:solidFill>
                <a:effectLst/>
                <a:latin typeface="Consolas" panose="020B0609020204030204" pitchFamily="49" charset="0"/>
              </a:rPr>
              <a:t>(</a:t>
            </a:r>
            <a:r>
              <a:rPr lang="en-US" sz="1800" b="1" dirty="0">
                <a:solidFill>
                  <a:srgbClr val="586E75"/>
                </a:solidFill>
                <a:effectLst/>
                <a:latin typeface="Consolas" panose="020B0609020204030204" pitchFamily="49" charset="0"/>
              </a:rPr>
              <a:t>int</a:t>
            </a:r>
            <a:r>
              <a:rPr lang="en-US" sz="1800" b="0" dirty="0">
                <a:solidFill>
                  <a:srgbClr val="657B83"/>
                </a:solidFill>
                <a:effectLst/>
                <a:latin typeface="Consolas" panose="020B0609020204030204" pitchFamily="49" charset="0"/>
              </a:rPr>
              <a:t> </a:t>
            </a:r>
            <a:r>
              <a:rPr lang="en-US" sz="1800" b="0" dirty="0" err="1">
                <a:solidFill>
                  <a:srgbClr val="657B83"/>
                </a:solidFill>
                <a:effectLst/>
                <a:latin typeface="Consolas" panose="020B0609020204030204" pitchFamily="49" charset="0"/>
              </a:rPr>
              <a:t>argc</a:t>
            </a:r>
            <a:r>
              <a:rPr lang="en-US" sz="1800" b="0" dirty="0">
                <a:solidFill>
                  <a:srgbClr val="657B83"/>
                </a:solidFill>
                <a:effectLst/>
                <a:latin typeface="Consolas" panose="020B0609020204030204" pitchFamily="49" charset="0"/>
              </a:rPr>
              <a:t>, </a:t>
            </a:r>
            <a:r>
              <a:rPr lang="en-US" sz="1800" b="1" dirty="0">
                <a:solidFill>
                  <a:srgbClr val="586E75"/>
                </a:solidFill>
                <a:effectLst/>
                <a:latin typeface="Consolas" panose="020B0609020204030204" pitchFamily="49" charset="0"/>
              </a:rPr>
              <a:t>char</a:t>
            </a:r>
            <a:r>
              <a:rPr lang="en-US" sz="1800" b="0" dirty="0">
                <a:solidFill>
                  <a:srgbClr val="859900"/>
                </a:solidFill>
                <a:effectLst/>
                <a:latin typeface="Consolas" panose="020B0609020204030204" pitchFamily="49" charset="0"/>
              </a:rPr>
              <a:t>**</a:t>
            </a:r>
            <a:r>
              <a:rPr lang="en-US" sz="1800" b="0" dirty="0">
                <a:solidFill>
                  <a:srgbClr val="657B83"/>
                </a:solidFill>
                <a:effectLst/>
                <a:latin typeface="Consolas" panose="020B0609020204030204" pitchFamily="49" charset="0"/>
              </a:rPr>
              <a:t> </a:t>
            </a:r>
            <a:r>
              <a:rPr lang="en-US" sz="1800" b="0" dirty="0" err="1">
                <a:solidFill>
                  <a:srgbClr val="657B83"/>
                </a:solidFill>
                <a:effectLst/>
                <a:latin typeface="Consolas" panose="020B0609020204030204" pitchFamily="49" charset="0"/>
              </a:rPr>
              <a:t>argv</a:t>
            </a:r>
            <a:r>
              <a:rPr lang="en-US" sz="1800" b="0" dirty="0">
                <a:solidFill>
                  <a:srgbClr val="657B83"/>
                </a:solidFill>
                <a:effectLst/>
                <a:latin typeface="Consolas" panose="020B0609020204030204" pitchFamily="49" charset="0"/>
              </a:rPr>
              <a:t>)</a:t>
            </a:r>
          </a:p>
          <a:p>
            <a:r>
              <a:rPr lang="en-US" sz="1800" b="0" dirty="0">
                <a:solidFill>
                  <a:srgbClr val="657B83"/>
                </a:solidFill>
                <a:effectLst/>
                <a:latin typeface="Consolas" panose="020B0609020204030204" pitchFamily="49" charset="0"/>
              </a:rPr>
              <a:t>{</a:t>
            </a:r>
          </a:p>
          <a:p>
            <a:r>
              <a:rPr lang="en-US" sz="1800" b="0" dirty="0">
                <a:solidFill>
                  <a:srgbClr val="657B83"/>
                </a:solidFill>
                <a:effectLst/>
                <a:latin typeface="Consolas" panose="020B0609020204030204" pitchFamily="49" charset="0"/>
              </a:rPr>
              <a:t>    </a:t>
            </a:r>
            <a:r>
              <a:rPr lang="en-US" sz="1800" b="0" dirty="0" err="1">
                <a:solidFill>
                  <a:srgbClr val="268BD2"/>
                </a:solidFill>
                <a:effectLst/>
                <a:latin typeface="Consolas" panose="020B0609020204030204" pitchFamily="49" charset="0"/>
              </a:rPr>
              <a:t>printf</a:t>
            </a:r>
            <a:r>
              <a:rPr lang="en-US" sz="1800" b="0" dirty="0">
                <a:solidFill>
                  <a:srgbClr val="657B83"/>
                </a:solidFill>
                <a:effectLst/>
                <a:latin typeface="Consolas" panose="020B0609020204030204" pitchFamily="49" charset="0"/>
              </a:rPr>
              <a:t>(</a:t>
            </a:r>
            <a:r>
              <a:rPr lang="en-US" sz="1800" b="0" dirty="0">
                <a:solidFill>
                  <a:srgbClr val="2AA198"/>
                </a:solidFill>
                <a:effectLst/>
                <a:latin typeface="Consolas" panose="020B0609020204030204" pitchFamily="49" charset="0"/>
              </a:rPr>
              <a:t>"Hello, World.</a:t>
            </a:r>
            <a:r>
              <a:rPr lang="en-US" sz="1800" b="0" dirty="0">
                <a:solidFill>
                  <a:srgbClr val="CB4B16"/>
                </a:solidFill>
                <a:effectLst/>
                <a:latin typeface="Consolas" panose="020B0609020204030204" pitchFamily="49" charset="0"/>
              </a:rPr>
              <a:t>\n</a:t>
            </a:r>
            <a:r>
              <a:rPr lang="en-US" sz="1800" b="0" dirty="0">
                <a:solidFill>
                  <a:srgbClr val="2AA198"/>
                </a:solidFill>
                <a:effectLst/>
                <a:latin typeface="Consolas" panose="020B0609020204030204" pitchFamily="49" charset="0"/>
              </a:rPr>
              <a:t>"</a:t>
            </a:r>
            <a:r>
              <a:rPr lang="en-US" sz="1800" b="0" dirty="0">
                <a:solidFill>
                  <a:srgbClr val="657B83"/>
                </a:solidFill>
                <a:effectLst/>
                <a:latin typeface="Consolas" panose="020B0609020204030204" pitchFamily="49" charset="0"/>
              </a:rPr>
              <a:t>);</a:t>
            </a:r>
          </a:p>
          <a:p>
            <a:r>
              <a:rPr lang="en-US" sz="1800" b="0" dirty="0">
                <a:solidFill>
                  <a:srgbClr val="657B83"/>
                </a:solidFill>
                <a:effectLst/>
                <a:latin typeface="Consolas" panose="020B0609020204030204" pitchFamily="49" charset="0"/>
              </a:rPr>
              <a:t>    </a:t>
            </a:r>
            <a:r>
              <a:rPr lang="en-US" sz="1800" b="0" dirty="0">
                <a:solidFill>
                  <a:srgbClr val="859900"/>
                </a:solidFill>
                <a:effectLst/>
                <a:latin typeface="Consolas" panose="020B0609020204030204" pitchFamily="49" charset="0"/>
              </a:rPr>
              <a:t>return</a:t>
            </a:r>
            <a:r>
              <a:rPr lang="en-US" sz="1800" b="0" dirty="0">
                <a:solidFill>
                  <a:srgbClr val="657B83"/>
                </a:solidFill>
                <a:effectLst/>
                <a:latin typeface="Consolas" panose="020B0609020204030204" pitchFamily="49" charset="0"/>
              </a:rPr>
              <a:t> </a:t>
            </a:r>
            <a:r>
              <a:rPr lang="en-US" sz="1800" b="0" dirty="0">
                <a:solidFill>
                  <a:srgbClr val="D33682"/>
                </a:solidFill>
                <a:effectLst/>
                <a:latin typeface="Consolas" panose="020B0609020204030204" pitchFamily="49" charset="0"/>
              </a:rPr>
              <a:t>0</a:t>
            </a:r>
            <a:r>
              <a:rPr lang="en-US" sz="1800" b="0" dirty="0">
                <a:solidFill>
                  <a:srgbClr val="657B83"/>
                </a:solidFill>
                <a:effectLst/>
                <a:latin typeface="Consolas" panose="020B0609020204030204" pitchFamily="49" charset="0"/>
              </a:rPr>
              <a:t>;</a:t>
            </a:r>
          </a:p>
          <a:p>
            <a:r>
              <a:rPr lang="en-US" sz="1800" b="0" dirty="0">
                <a:solidFill>
                  <a:srgbClr val="657B83"/>
                </a:solidFill>
                <a:effectLst/>
                <a:latin typeface="Consolas" panose="020B0609020204030204" pitchFamily="49" charset="0"/>
              </a:rPr>
              <a:t>}</a:t>
            </a:r>
          </a:p>
        </p:txBody>
      </p:sp>
    </p:spTree>
    <p:extLst>
      <p:ext uri="{BB962C8B-B14F-4D97-AF65-F5344CB8AC3E}">
        <p14:creationId xmlns:p14="http://schemas.microsoft.com/office/powerpoint/2010/main" val="24437650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dsholder til slidenummer 2">
            <a:extLst>
              <a:ext uri="{FF2B5EF4-FFF2-40B4-BE49-F238E27FC236}">
                <a16:creationId xmlns:a16="http://schemas.microsoft.com/office/drawing/2014/main" id="{E6F465B1-ABE0-4CEB-AC75-ECD4C32A02AD}"/>
              </a:ext>
            </a:extLst>
          </p:cNvPr>
          <p:cNvSpPr>
            <a:spLocks noGrp="1"/>
          </p:cNvSpPr>
          <p:nvPr>
            <p:ph type="sldNum" sz="quarter" idx="10"/>
          </p:nvPr>
        </p:nvSpPr>
        <p:spPr/>
        <p:txBody>
          <a:bodyPr/>
          <a:lstStyle/>
          <a:p>
            <a:fld id="{D8D877B3-D348-4611-9BDB-C5374591D951}" type="slidenum">
              <a:rPr lang="en-US" smtClean="0"/>
              <a:pPr/>
              <a:t>15</a:t>
            </a:fld>
            <a:endParaRPr lang="en-US" dirty="0"/>
          </a:p>
        </p:txBody>
      </p:sp>
      <p:sp>
        <p:nvSpPr>
          <p:cNvPr id="4" name="Titel 3">
            <a:extLst>
              <a:ext uri="{FF2B5EF4-FFF2-40B4-BE49-F238E27FC236}">
                <a16:creationId xmlns:a16="http://schemas.microsoft.com/office/drawing/2014/main" id="{C0248EDB-116E-4B25-A707-198B453B7050}"/>
              </a:ext>
            </a:extLst>
          </p:cNvPr>
          <p:cNvSpPr>
            <a:spLocks noGrp="1"/>
          </p:cNvSpPr>
          <p:nvPr>
            <p:ph type="title"/>
          </p:nvPr>
        </p:nvSpPr>
        <p:spPr>
          <a:xfrm>
            <a:off x="587374" y="359273"/>
            <a:ext cx="6462965" cy="1621619"/>
          </a:xfrm>
        </p:spPr>
        <p:txBody>
          <a:bodyPr/>
          <a:lstStyle/>
          <a:p>
            <a:r>
              <a:rPr lang="da-DK" dirty="0"/>
              <a:t>Hvad er en </a:t>
            </a:r>
            <a:r>
              <a:rPr lang="da-DK" dirty="0" err="1"/>
              <a:t>token</a:t>
            </a:r>
            <a:r>
              <a:rPr lang="da-DK" dirty="0"/>
              <a:t>?</a:t>
            </a:r>
            <a:br>
              <a:rPr lang="da-DK" dirty="0"/>
            </a:br>
            <a:r>
              <a:rPr lang="da-DK" sz="2800" dirty="0"/>
              <a:t>- Mindste element</a:t>
            </a:r>
            <a:endParaRPr lang="en-US" dirty="0"/>
          </a:p>
        </p:txBody>
      </p:sp>
      <p:graphicFrame>
        <p:nvGraphicFramePr>
          <p:cNvPr id="6" name="Diagram 5">
            <a:extLst>
              <a:ext uri="{FF2B5EF4-FFF2-40B4-BE49-F238E27FC236}">
                <a16:creationId xmlns:a16="http://schemas.microsoft.com/office/drawing/2014/main" id="{72A32DAA-FA14-4CF2-9D3D-B906C5DF18D7}"/>
              </a:ext>
            </a:extLst>
          </p:cNvPr>
          <p:cNvGraphicFramePr/>
          <p:nvPr>
            <p:extLst>
              <p:ext uri="{D42A27DB-BD31-4B8C-83A1-F6EECF244321}">
                <p14:modId xmlns:p14="http://schemas.microsoft.com/office/powerpoint/2010/main" val="281834610"/>
              </p:ext>
            </p:extLst>
          </p:nvPr>
        </p:nvGraphicFramePr>
        <p:xfrm>
          <a:off x="587374" y="1694138"/>
          <a:ext cx="11323981" cy="43878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589024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3" name="Pladsholder til slidenummer 2">
            <a:extLst>
              <a:ext uri="{FF2B5EF4-FFF2-40B4-BE49-F238E27FC236}">
                <a16:creationId xmlns:a16="http://schemas.microsoft.com/office/drawing/2014/main" id="{4ACFF567-1BAF-43C3-9855-87D3C1D2FA37}"/>
              </a:ext>
            </a:extLst>
          </p:cNvPr>
          <p:cNvSpPr>
            <a:spLocks noGrp="1"/>
          </p:cNvSpPr>
          <p:nvPr>
            <p:ph type="sldNum" sz="quarter" idx="4"/>
          </p:nvPr>
        </p:nvSpPr>
        <p:spPr/>
        <p:txBody>
          <a:bodyPr/>
          <a:lstStyle/>
          <a:p>
            <a:fld id="{D8D877B3-D348-4611-9BDB-C5374591D951}" type="slidenum">
              <a:rPr lang="en-US" smtClean="0"/>
              <a:pPr/>
              <a:t>16</a:t>
            </a:fld>
            <a:endParaRPr lang="en-US" dirty="0"/>
          </a:p>
        </p:txBody>
      </p:sp>
      <p:sp>
        <p:nvSpPr>
          <p:cNvPr id="4" name="Titel 3">
            <a:extLst>
              <a:ext uri="{FF2B5EF4-FFF2-40B4-BE49-F238E27FC236}">
                <a16:creationId xmlns:a16="http://schemas.microsoft.com/office/drawing/2014/main" id="{1C4C5BE1-D8AF-4C98-972D-B7582DBFEDA2}"/>
              </a:ext>
            </a:extLst>
          </p:cNvPr>
          <p:cNvSpPr>
            <a:spLocks noGrp="1"/>
          </p:cNvSpPr>
          <p:nvPr>
            <p:ph type="title"/>
          </p:nvPr>
        </p:nvSpPr>
        <p:spPr>
          <a:xfrm>
            <a:off x="587374" y="370290"/>
            <a:ext cx="10297139" cy="1474385"/>
          </a:xfrm>
        </p:spPr>
        <p:txBody>
          <a:bodyPr/>
          <a:lstStyle/>
          <a:p>
            <a:r>
              <a:rPr lang="da-DK" dirty="0"/>
              <a:t>Opgave - hello2</a:t>
            </a:r>
            <a:br>
              <a:rPr lang="da-DK" dirty="0"/>
            </a:br>
            <a:r>
              <a:rPr lang="da-DK" dirty="0"/>
              <a:t>C </a:t>
            </a:r>
            <a:r>
              <a:rPr lang="da-DK" dirty="0" err="1"/>
              <a:t>tokens</a:t>
            </a:r>
            <a:br>
              <a:rPr lang="da-DK" dirty="0"/>
            </a:br>
            <a:r>
              <a:rPr lang="da-DK" sz="2800" dirty="0"/>
              <a:t>Identificer alle </a:t>
            </a:r>
            <a:r>
              <a:rPr lang="da-DK" sz="2800" dirty="0" err="1"/>
              <a:t>tokens</a:t>
            </a:r>
            <a:r>
              <a:rPr lang="da-DK" sz="2800" dirty="0"/>
              <a:t> i følgende kode </a:t>
            </a:r>
            <a:endParaRPr lang="en-US" dirty="0"/>
          </a:p>
        </p:txBody>
      </p:sp>
      <p:sp>
        <p:nvSpPr>
          <p:cNvPr id="5" name="Text Placeholder 4">
            <a:extLst>
              <a:ext uri="{FF2B5EF4-FFF2-40B4-BE49-F238E27FC236}">
                <a16:creationId xmlns:a16="http://schemas.microsoft.com/office/drawing/2014/main" id="{5E7F6EEC-6794-6827-7101-1407BF092C1F}"/>
              </a:ext>
            </a:extLst>
          </p:cNvPr>
          <p:cNvSpPr>
            <a:spLocks noGrp="1"/>
          </p:cNvSpPr>
          <p:nvPr>
            <p:ph type="body" sz="quarter" idx="12"/>
          </p:nvPr>
        </p:nvSpPr>
        <p:spPr>
          <a:xfrm>
            <a:off x="587375" y="2065337"/>
            <a:ext cx="5508625" cy="3704284"/>
          </a:xfrm>
        </p:spPr>
        <p:txBody>
          <a:bodyPr>
            <a:normAutofit/>
          </a:bodyPr>
          <a:lstStyle/>
          <a:p>
            <a:pPr marL="0" indent="0">
              <a:buNone/>
            </a:pPr>
            <a:r>
              <a:rPr lang="da-DK" dirty="0"/>
              <a:t>Find alle </a:t>
            </a:r>
            <a:r>
              <a:rPr lang="da-DK" dirty="0" err="1"/>
              <a:t>tokens</a:t>
            </a:r>
            <a:r>
              <a:rPr lang="da-DK" dirty="0"/>
              <a:t> i </a:t>
            </a:r>
            <a:r>
              <a:rPr lang="da-DK" dirty="0" err="1"/>
              <a:t>Helloworld</a:t>
            </a:r>
            <a:r>
              <a:rPr lang="da-DK" dirty="0"/>
              <a:t> programmet her </a:t>
            </a:r>
            <a:r>
              <a:rPr lang="da-DK" u="sng" dirty="0">
                <a:hlinkClick r:id="rId2"/>
              </a:rPr>
              <a:t>AAU_ST1_Programmering_hello2 - C - </a:t>
            </a:r>
            <a:r>
              <a:rPr lang="da-DK" u="sng" dirty="0" err="1">
                <a:hlinkClick r:id="rId2"/>
              </a:rPr>
              <a:t>OneCompiler</a:t>
            </a:r>
            <a:r>
              <a:rPr lang="da-DK" dirty="0"/>
              <a:t>.</a:t>
            </a:r>
          </a:p>
          <a:p>
            <a:pPr marL="0" indent="0">
              <a:buNone/>
            </a:pPr>
            <a:r>
              <a:rPr lang="da-DK" b="1" dirty="0"/>
              <a:t>Fremgangsmåde</a:t>
            </a:r>
            <a:r>
              <a:rPr lang="da-DK" dirty="0"/>
              <a:t>: </a:t>
            </a:r>
          </a:p>
          <a:p>
            <a:pPr lvl="0"/>
            <a:r>
              <a:rPr lang="da-DK" dirty="0"/>
              <a:t>Åben linket: </a:t>
            </a:r>
            <a:r>
              <a:rPr lang="da-DK" u="sng" dirty="0">
                <a:hlinkClick r:id="rId2"/>
              </a:rPr>
              <a:t>AAU_ST1_Programmering_hello2 - C - </a:t>
            </a:r>
            <a:r>
              <a:rPr lang="da-DK" u="sng" dirty="0" err="1">
                <a:hlinkClick r:id="rId2"/>
              </a:rPr>
              <a:t>OneCompiler</a:t>
            </a:r>
            <a:endParaRPr lang="da-DK" dirty="0"/>
          </a:p>
          <a:p>
            <a:pPr lvl="0"/>
            <a:r>
              <a:rPr lang="da-DK" dirty="0"/>
              <a:t>Skriv en kommentar ud fra hver linje med tekst, og beskriv hvilke </a:t>
            </a:r>
            <a:r>
              <a:rPr lang="da-DK" dirty="0" err="1"/>
              <a:t>tokens</a:t>
            </a:r>
            <a:r>
              <a:rPr lang="da-DK" dirty="0"/>
              <a:t> hver linje indeholder.</a:t>
            </a:r>
          </a:p>
          <a:p>
            <a:pPr lvl="0"/>
            <a:r>
              <a:rPr lang="da-DK" dirty="0"/>
              <a:t>Gem dine rettelser af programmet som ST1_Programmring_hello2</a:t>
            </a:r>
          </a:p>
          <a:p>
            <a:pPr lvl="0"/>
            <a:r>
              <a:rPr lang="da-DK" dirty="0"/>
              <a:t>Kør programmet</a:t>
            </a:r>
          </a:p>
        </p:txBody>
      </p:sp>
      <p:sp>
        <p:nvSpPr>
          <p:cNvPr id="2" name="TextBox 1">
            <a:extLst>
              <a:ext uri="{FF2B5EF4-FFF2-40B4-BE49-F238E27FC236}">
                <a16:creationId xmlns:a16="http://schemas.microsoft.com/office/drawing/2014/main" id="{C4919C1D-17EA-C8CD-B170-938CFF60E107}"/>
              </a:ext>
            </a:extLst>
          </p:cNvPr>
          <p:cNvSpPr txBox="1"/>
          <p:nvPr/>
        </p:nvSpPr>
        <p:spPr>
          <a:xfrm>
            <a:off x="6220881" y="3031093"/>
            <a:ext cx="4596065" cy="1754326"/>
          </a:xfrm>
          <a:prstGeom prst="rect">
            <a:avLst/>
          </a:prstGeom>
          <a:solidFill>
            <a:schemeClr val="bg1">
              <a:lumMod val="95000"/>
            </a:schemeClr>
          </a:solidFill>
        </p:spPr>
        <p:txBody>
          <a:bodyPr wrap="square">
            <a:spAutoFit/>
          </a:bodyPr>
          <a:lstStyle/>
          <a:p>
            <a:r>
              <a:rPr lang="en-US" sz="1800" b="0" dirty="0">
                <a:solidFill>
                  <a:srgbClr val="859900"/>
                </a:solidFill>
                <a:effectLst/>
                <a:latin typeface="Consolas" panose="020B0609020204030204" pitchFamily="49" charset="0"/>
              </a:rPr>
              <a:t>#include</a:t>
            </a:r>
            <a:r>
              <a:rPr lang="en-US" sz="1800" b="0" dirty="0">
                <a:solidFill>
                  <a:srgbClr val="B58900"/>
                </a:solidFill>
                <a:effectLst/>
                <a:latin typeface="Consolas" panose="020B0609020204030204" pitchFamily="49" charset="0"/>
              </a:rPr>
              <a:t> </a:t>
            </a:r>
            <a:r>
              <a:rPr lang="en-US" sz="1800" b="0" dirty="0">
                <a:solidFill>
                  <a:srgbClr val="2AA198"/>
                </a:solidFill>
                <a:effectLst/>
                <a:latin typeface="Consolas" panose="020B0609020204030204" pitchFamily="49" charset="0"/>
              </a:rPr>
              <a:t>&lt;</a:t>
            </a:r>
            <a:r>
              <a:rPr lang="en-US" sz="1800" b="0" dirty="0" err="1">
                <a:solidFill>
                  <a:srgbClr val="2AA198"/>
                </a:solidFill>
                <a:effectLst/>
                <a:latin typeface="Consolas" panose="020B0609020204030204" pitchFamily="49" charset="0"/>
              </a:rPr>
              <a:t>stdio.h</a:t>
            </a:r>
            <a:r>
              <a:rPr lang="en-US" sz="1800" b="0" dirty="0">
                <a:solidFill>
                  <a:srgbClr val="2AA198"/>
                </a:solidFill>
                <a:effectLst/>
                <a:latin typeface="Consolas" panose="020B0609020204030204" pitchFamily="49" charset="0"/>
              </a:rPr>
              <a:t>&gt;</a:t>
            </a:r>
            <a:endParaRPr lang="en-US" sz="1800" b="0" dirty="0">
              <a:solidFill>
                <a:srgbClr val="657B83"/>
              </a:solidFill>
              <a:effectLst/>
              <a:latin typeface="Consolas" panose="020B0609020204030204" pitchFamily="49" charset="0"/>
            </a:endParaRPr>
          </a:p>
          <a:p>
            <a:r>
              <a:rPr lang="en-US" sz="1800" b="1" dirty="0">
                <a:solidFill>
                  <a:srgbClr val="586E75"/>
                </a:solidFill>
                <a:effectLst/>
                <a:latin typeface="Consolas" panose="020B0609020204030204" pitchFamily="49" charset="0"/>
              </a:rPr>
              <a:t>int</a:t>
            </a:r>
            <a:r>
              <a:rPr lang="en-US" sz="1800" b="0" dirty="0">
                <a:solidFill>
                  <a:srgbClr val="657B83"/>
                </a:solidFill>
                <a:effectLst/>
                <a:latin typeface="Consolas" panose="020B0609020204030204" pitchFamily="49" charset="0"/>
              </a:rPr>
              <a:t> </a:t>
            </a:r>
            <a:r>
              <a:rPr lang="en-US" sz="1800" b="0" dirty="0">
                <a:solidFill>
                  <a:srgbClr val="268BD2"/>
                </a:solidFill>
                <a:effectLst/>
                <a:latin typeface="Consolas" panose="020B0609020204030204" pitchFamily="49" charset="0"/>
              </a:rPr>
              <a:t>main</a:t>
            </a:r>
            <a:r>
              <a:rPr lang="en-US" sz="1800" b="0" dirty="0">
                <a:solidFill>
                  <a:srgbClr val="657B83"/>
                </a:solidFill>
                <a:effectLst/>
                <a:latin typeface="Consolas" panose="020B0609020204030204" pitchFamily="49" charset="0"/>
              </a:rPr>
              <a:t>()</a:t>
            </a:r>
          </a:p>
          <a:p>
            <a:r>
              <a:rPr lang="en-US" sz="1800" b="0" dirty="0">
                <a:solidFill>
                  <a:srgbClr val="657B83"/>
                </a:solidFill>
                <a:effectLst/>
                <a:latin typeface="Consolas" panose="020B0609020204030204" pitchFamily="49" charset="0"/>
              </a:rPr>
              <a:t>{</a:t>
            </a:r>
          </a:p>
          <a:p>
            <a:r>
              <a:rPr lang="en-US" sz="1800" b="0" dirty="0">
                <a:solidFill>
                  <a:srgbClr val="657B83"/>
                </a:solidFill>
                <a:effectLst/>
                <a:latin typeface="Consolas" panose="020B0609020204030204" pitchFamily="49" charset="0"/>
              </a:rPr>
              <a:t>    </a:t>
            </a:r>
            <a:r>
              <a:rPr lang="en-US" sz="1800" b="0" dirty="0" err="1">
                <a:solidFill>
                  <a:srgbClr val="268BD2"/>
                </a:solidFill>
                <a:effectLst/>
                <a:latin typeface="Consolas" panose="020B0609020204030204" pitchFamily="49" charset="0"/>
              </a:rPr>
              <a:t>printf</a:t>
            </a:r>
            <a:r>
              <a:rPr lang="en-US" sz="1800" b="0" dirty="0">
                <a:solidFill>
                  <a:srgbClr val="657B83"/>
                </a:solidFill>
                <a:effectLst/>
                <a:latin typeface="Consolas" panose="020B0609020204030204" pitchFamily="49" charset="0"/>
              </a:rPr>
              <a:t>(</a:t>
            </a:r>
            <a:r>
              <a:rPr lang="en-US" sz="1800" b="0" dirty="0">
                <a:solidFill>
                  <a:srgbClr val="2AA198"/>
                </a:solidFill>
                <a:effectLst/>
                <a:latin typeface="Consolas" panose="020B0609020204030204" pitchFamily="49" charset="0"/>
              </a:rPr>
              <a:t>"Hello, World.</a:t>
            </a:r>
            <a:r>
              <a:rPr lang="en-US" sz="1800" b="0" dirty="0">
                <a:solidFill>
                  <a:srgbClr val="CB4B16"/>
                </a:solidFill>
                <a:effectLst/>
                <a:latin typeface="Consolas" panose="020B0609020204030204" pitchFamily="49" charset="0"/>
              </a:rPr>
              <a:t>\n</a:t>
            </a:r>
            <a:r>
              <a:rPr lang="en-US" sz="1800" b="0" dirty="0">
                <a:solidFill>
                  <a:srgbClr val="2AA198"/>
                </a:solidFill>
                <a:effectLst/>
                <a:latin typeface="Consolas" panose="020B0609020204030204" pitchFamily="49" charset="0"/>
              </a:rPr>
              <a:t>"</a:t>
            </a:r>
            <a:r>
              <a:rPr lang="en-US" sz="1800" b="0" dirty="0">
                <a:solidFill>
                  <a:srgbClr val="657B83"/>
                </a:solidFill>
                <a:effectLst/>
                <a:latin typeface="Consolas" panose="020B0609020204030204" pitchFamily="49" charset="0"/>
              </a:rPr>
              <a:t>);</a:t>
            </a:r>
          </a:p>
          <a:p>
            <a:r>
              <a:rPr lang="en-US" sz="1800" b="0" dirty="0">
                <a:solidFill>
                  <a:srgbClr val="657B83"/>
                </a:solidFill>
                <a:effectLst/>
                <a:latin typeface="Consolas" panose="020B0609020204030204" pitchFamily="49" charset="0"/>
              </a:rPr>
              <a:t>    </a:t>
            </a:r>
            <a:r>
              <a:rPr lang="en-US" sz="1800" b="0" dirty="0">
                <a:solidFill>
                  <a:srgbClr val="859900"/>
                </a:solidFill>
                <a:effectLst/>
                <a:latin typeface="Consolas" panose="020B0609020204030204" pitchFamily="49" charset="0"/>
              </a:rPr>
              <a:t>return</a:t>
            </a:r>
            <a:r>
              <a:rPr lang="en-US" sz="1800" b="0" dirty="0">
                <a:solidFill>
                  <a:srgbClr val="657B83"/>
                </a:solidFill>
                <a:effectLst/>
                <a:latin typeface="Consolas" panose="020B0609020204030204" pitchFamily="49" charset="0"/>
              </a:rPr>
              <a:t> </a:t>
            </a:r>
            <a:r>
              <a:rPr lang="en-US" sz="1800" b="0" dirty="0">
                <a:solidFill>
                  <a:srgbClr val="D33682"/>
                </a:solidFill>
                <a:effectLst/>
                <a:latin typeface="Consolas" panose="020B0609020204030204" pitchFamily="49" charset="0"/>
              </a:rPr>
              <a:t>0</a:t>
            </a:r>
            <a:r>
              <a:rPr lang="en-US" sz="1800" b="0" dirty="0">
                <a:solidFill>
                  <a:srgbClr val="657B83"/>
                </a:solidFill>
                <a:effectLst/>
                <a:latin typeface="Consolas" panose="020B0609020204030204" pitchFamily="49" charset="0"/>
              </a:rPr>
              <a:t>;</a:t>
            </a:r>
          </a:p>
          <a:p>
            <a:r>
              <a:rPr lang="en-US" sz="1800" b="0" dirty="0">
                <a:solidFill>
                  <a:srgbClr val="657B83"/>
                </a:solidFill>
                <a:effectLst/>
                <a:latin typeface="Consolas" panose="020B0609020204030204" pitchFamily="49" charset="0"/>
              </a:rPr>
              <a:t>}</a:t>
            </a:r>
          </a:p>
        </p:txBody>
      </p:sp>
    </p:spTree>
    <p:extLst>
      <p:ext uri="{BB962C8B-B14F-4D97-AF65-F5344CB8AC3E}">
        <p14:creationId xmlns:p14="http://schemas.microsoft.com/office/powerpoint/2010/main" val="21141731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dsholder til slidenummer 2">
            <a:extLst>
              <a:ext uri="{FF2B5EF4-FFF2-40B4-BE49-F238E27FC236}">
                <a16:creationId xmlns:a16="http://schemas.microsoft.com/office/drawing/2014/main" id="{C51E1F1E-7350-4AEA-8D35-17B2A341895A}"/>
              </a:ext>
            </a:extLst>
          </p:cNvPr>
          <p:cNvSpPr>
            <a:spLocks noGrp="1"/>
          </p:cNvSpPr>
          <p:nvPr>
            <p:ph type="sldNum" sz="quarter" idx="10"/>
          </p:nvPr>
        </p:nvSpPr>
        <p:spPr/>
        <p:txBody>
          <a:bodyPr/>
          <a:lstStyle/>
          <a:p>
            <a:fld id="{D8D877B3-D348-4611-9BDB-C5374591D951}" type="slidenum">
              <a:rPr lang="en-US" smtClean="0"/>
              <a:pPr/>
              <a:t>17</a:t>
            </a:fld>
            <a:endParaRPr lang="en-US" dirty="0"/>
          </a:p>
        </p:txBody>
      </p:sp>
      <p:sp>
        <p:nvSpPr>
          <p:cNvPr id="4" name="Titel 3">
            <a:extLst>
              <a:ext uri="{FF2B5EF4-FFF2-40B4-BE49-F238E27FC236}">
                <a16:creationId xmlns:a16="http://schemas.microsoft.com/office/drawing/2014/main" id="{9FF877EC-3CC0-420F-A9BA-879D8D36C316}"/>
              </a:ext>
            </a:extLst>
          </p:cNvPr>
          <p:cNvSpPr>
            <a:spLocks noGrp="1"/>
          </p:cNvSpPr>
          <p:nvPr>
            <p:ph type="title"/>
          </p:nvPr>
        </p:nvSpPr>
        <p:spPr>
          <a:xfrm>
            <a:off x="587374" y="359273"/>
            <a:ext cx="5508626" cy="1621619"/>
          </a:xfrm>
        </p:spPr>
        <p:txBody>
          <a:bodyPr/>
          <a:lstStyle/>
          <a:p>
            <a:r>
              <a:rPr lang="en-US" sz="3600" noProof="0" dirty="0" err="1"/>
              <a:t>Hvad</a:t>
            </a:r>
            <a:r>
              <a:rPr lang="en-US" sz="3600" noProof="0" dirty="0"/>
              <a:t> er Keywords?</a:t>
            </a:r>
            <a:endParaRPr lang="en-US" dirty="0"/>
          </a:p>
        </p:txBody>
      </p:sp>
      <p:sp>
        <p:nvSpPr>
          <p:cNvPr id="5" name="Pladsholder til tekst 4">
            <a:extLst>
              <a:ext uri="{FF2B5EF4-FFF2-40B4-BE49-F238E27FC236}">
                <a16:creationId xmlns:a16="http://schemas.microsoft.com/office/drawing/2014/main" id="{4E9BBEAA-693E-425D-9469-5DF424827B90}"/>
              </a:ext>
            </a:extLst>
          </p:cNvPr>
          <p:cNvSpPr>
            <a:spLocks noGrp="1"/>
          </p:cNvSpPr>
          <p:nvPr>
            <p:ph type="body" sz="quarter" idx="12"/>
          </p:nvPr>
        </p:nvSpPr>
        <p:spPr/>
        <p:txBody>
          <a:bodyPr>
            <a:normAutofit/>
          </a:bodyPr>
          <a:lstStyle/>
          <a:p>
            <a:pPr marL="0" indent="0">
              <a:buNone/>
            </a:pPr>
            <a:r>
              <a:rPr lang="da-DK" dirty="0" err="1"/>
              <a:t>Keywords</a:t>
            </a:r>
            <a:r>
              <a:rPr lang="da-DK" dirty="0"/>
              <a:t> er foruddefinerede, reserverede ord, og har særlig betydning for compileren. </a:t>
            </a:r>
          </a:p>
          <a:p>
            <a:pPr marL="0" indent="0">
              <a:buNone/>
            </a:pPr>
            <a:r>
              <a:rPr lang="da-DK" dirty="0" err="1"/>
              <a:t>Keywords</a:t>
            </a:r>
            <a:r>
              <a:rPr lang="da-DK" dirty="0"/>
              <a:t> er en del af syntaksen, og de kan ikke bruges som en </a:t>
            </a:r>
            <a:r>
              <a:rPr lang="da-DK" dirty="0" err="1"/>
              <a:t>identifier</a:t>
            </a:r>
            <a:r>
              <a:rPr lang="da-DK" dirty="0"/>
              <a:t>. </a:t>
            </a:r>
          </a:p>
          <a:p>
            <a:pPr marL="0" indent="0">
              <a:buNone/>
            </a:pPr>
            <a:r>
              <a:rPr lang="da-DK" dirty="0"/>
              <a:t>For eksempel:</a:t>
            </a:r>
          </a:p>
          <a:p>
            <a:pPr marL="0" indent="0">
              <a:buNone/>
            </a:pPr>
            <a:endParaRPr lang="da-DK" dirty="0"/>
          </a:p>
          <a:p>
            <a:pPr marL="0" indent="0">
              <a:buNone/>
            </a:pPr>
            <a:r>
              <a:rPr lang="da-DK" b="1" dirty="0" err="1"/>
              <a:t>int</a:t>
            </a:r>
            <a:r>
              <a:rPr lang="da-DK" b="1" dirty="0"/>
              <a:t> </a:t>
            </a:r>
            <a:r>
              <a:rPr lang="da-DK" dirty="0" err="1"/>
              <a:t>money</a:t>
            </a:r>
            <a:r>
              <a:rPr lang="da-DK" b="1" dirty="0"/>
              <a:t>;</a:t>
            </a:r>
          </a:p>
          <a:p>
            <a:pPr marL="0" indent="0">
              <a:buNone/>
            </a:pPr>
            <a:endParaRPr lang="da-DK" dirty="0"/>
          </a:p>
          <a:p>
            <a:pPr marL="0" indent="0">
              <a:buNone/>
            </a:pPr>
            <a:r>
              <a:rPr lang="da-DK" dirty="0"/>
              <a:t>Her er </a:t>
            </a:r>
            <a:r>
              <a:rPr lang="da-DK" b="1" dirty="0" err="1"/>
              <a:t>int</a:t>
            </a:r>
            <a:r>
              <a:rPr lang="da-DK" dirty="0"/>
              <a:t> et </a:t>
            </a:r>
            <a:r>
              <a:rPr lang="da-DK" dirty="0" err="1"/>
              <a:t>Keyword</a:t>
            </a:r>
            <a:r>
              <a:rPr lang="da-DK" dirty="0"/>
              <a:t>, der angiver, at </a:t>
            </a:r>
            <a:r>
              <a:rPr lang="da-DK" dirty="0" err="1"/>
              <a:t>money</a:t>
            </a:r>
            <a:r>
              <a:rPr lang="da-DK" dirty="0"/>
              <a:t> er en variabel af typen </a:t>
            </a:r>
            <a:r>
              <a:rPr lang="da-DK" b="1" dirty="0" err="1"/>
              <a:t>int</a:t>
            </a:r>
            <a:r>
              <a:rPr lang="da-DK" dirty="0"/>
              <a:t> (heltal).</a:t>
            </a:r>
          </a:p>
        </p:txBody>
      </p:sp>
      <p:pic>
        <p:nvPicPr>
          <p:cNvPr id="7" name="Billede 6">
            <a:extLst>
              <a:ext uri="{FF2B5EF4-FFF2-40B4-BE49-F238E27FC236}">
                <a16:creationId xmlns:a16="http://schemas.microsoft.com/office/drawing/2014/main" id="{513EBFBF-4A5A-4F73-A2B7-DB0BC137859A}"/>
              </a:ext>
            </a:extLst>
          </p:cNvPr>
          <p:cNvPicPr>
            <a:picLocks noChangeAspect="1"/>
          </p:cNvPicPr>
          <p:nvPr/>
        </p:nvPicPr>
        <p:blipFill>
          <a:blip r:embed="rId2"/>
          <a:stretch>
            <a:fillRect/>
          </a:stretch>
        </p:blipFill>
        <p:spPr>
          <a:xfrm>
            <a:off x="5798211" y="1728288"/>
            <a:ext cx="5541676" cy="3619537"/>
          </a:xfrm>
          <a:prstGeom prst="rect">
            <a:avLst/>
          </a:prstGeom>
        </p:spPr>
      </p:pic>
    </p:spTree>
    <p:extLst>
      <p:ext uri="{BB962C8B-B14F-4D97-AF65-F5344CB8AC3E}">
        <p14:creationId xmlns:p14="http://schemas.microsoft.com/office/powerpoint/2010/main" val="9458839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6190D5B5-D3F1-4577-85A7-5CDF52FEF1AF}"/>
              </a:ext>
            </a:extLst>
          </p:cNvPr>
          <p:cNvSpPr>
            <a:spLocks noGrp="1"/>
          </p:cNvSpPr>
          <p:nvPr>
            <p:ph type="title"/>
          </p:nvPr>
        </p:nvSpPr>
        <p:spPr>
          <a:xfrm>
            <a:off x="587373" y="367628"/>
            <a:ext cx="6084593" cy="1621619"/>
          </a:xfrm>
        </p:spPr>
        <p:txBody>
          <a:bodyPr/>
          <a:lstStyle/>
          <a:p>
            <a:r>
              <a:rPr lang="en-US" sz="3600" noProof="0" dirty="0" err="1"/>
              <a:t>Hvad</a:t>
            </a:r>
            <a:r>
              <a:rPr lang="en-US" sz="3600" noProof="0" dirty="0"/>
              <a:t> er </a:t>
            </a:r>
            <a:r>
              <a:rPr lang="da-DK" sz="3600" noProof="0" dirty="0"/>
              <a:t>I</a:t>
            </a:r>
            <a:r>
              <a:rPr lang="da-DK" dirty="0" err="1"/>
              <a:t>dentifiers</a:t>
            </a:r>
            <a:r>
              <a:rPr lang="da-DK" dirty="0"/>
              <a:t>?</a:t>
            </a:r>
            <a:endParaRPr lang="en-US" dirty="0"/>
          </a:p>
        </p:txBody>
      </p:sp>
      <p:sp>
        <p:nvSpPr>
          <p:cNvPr id="9" name="Pladsholder til tekst 8">
            <a:extLst>
              <a:ext uri="{FF2B5EF4-FFF2-40B4-BE49-F238E27FC236}">
                <a16:creationId xmlns:a16="http://schemas.microsoft.com/office/drawing/2014/main" id="{A3B69788-E156-4C53-B51D-10A21B523F78}"/>
              </a:ext>
            </a:extLst>
          </p:cNvPr>
          <p:cNvSpPr>
            <a:spLocks noGrp="1"/>
          </p:cNvSpPr>
          <p:nvPr>
            <p:ph type="body" sz="quarter" idx="13"/>
          </p:nvPr>
        </p:nvSpPr>
        <p:spPr/>
        <p:txBody>
          <a:bodyPr>
            <a:normAutofit fontScale="92500" lnSpcReduction="20000"/>
          </a:bodyPr>
          <a:lstStyle/>
          <a:p>
            <a:pPr marL="0" indent="0">
              <a:buNone/>
            </a:pPr>
            <a:r>
              <a:rPr lang="da-DK" dirty="0" err="1"/>
              <a:t>Identifiers</a:t>
            </a:r>
            <a:r>
              <a:rPr lang="da-DK" dirty="0"/>
              <a:t> henviser til navne givet til enheder såsom variabler, funktioner, strukturer osv.</a:t>
            </a:r>
          </a:p>
          <a:p>
            <a:pPr marL="0" indent="0">
              <a:buNone/>
            </a:pPr>
            <a:endParaRPr lang="da-DK" dirty="0"/>
          </a:p>
          <a:p>
            <a:pPr marL="0" indent="0">
              <a:buNone/>
            </a:pPr>
            <a:r>
              <a:rPr lang="da-DK" dirty="0" err="1"/>
              <a:t>Identifiers</a:t>
            </a:r>
            <a:r>
              <a:rPr lang="da-DK" dirty="0"/>
              <a:t> skal være unikke. De er oprettet for at give et entydigt navn til en enhed til at identificere det under udførelsen af programmet. For eksempel:</a:t>
            </a:r>
          </a:p>
          <a:p>
            <a:pPr marL="0" indent="0">
              <a:buNone/>
            </a:pPr>
            <a:r>
              <a:rPr lang="da-DK" dirty="0" err="1"/>
              <a:t>int</a:t>
            </a:r>
            <a:r>
              <a:rPr lang="da-DK" dirty="0"/>
              <a:t> </a:t>
            </a:r>
            <a:r>
              <a:rPr lang="da-DK" b="1" dirty="0" err="1"/>
              <a:t>money</a:t>
            </a:r>
            <a:r>
              <a:rPr lang="da-DK" dirty="0"/>
              <a:t>;</a:t>
            </a:r>
            <a:br>
              <a:rPr lang="da-DK" dirty="0"/>
            </a:br>
            <a:r>
              <a:rPr lang="da-DK" dirty="0"/>
              <a:t>double </a:t>
            </a:r>
            <a:r>
              <a:rPr lang="da-DK" b="1" dirty="0" err="1"/>
              <a:t>accountBalance</a:t>
            </a:r>
            <a:r>
              <a:rPr lang="da-DK" dirty="0"/>
              <a:t>;</a:t>
            </a:r>
          </a:p>
          <a:p>
            <a:pPr marL="0" indent="0">
              <a:buNone/>
            </a:pPr>
            <a:endParaRPr lang="da-DK" dirty="0"/>
          </a:p>
          <a:p>
            <a:pPr marL="0" indent="0">
              <a:buNone/>
            </a:pPr>
            <a:r>
              <a:rPr lang="da-DK" dirty="0"/>
              <a:t>Her er </a:t>
            </a:r>
            <a:r>
              <a:rPr lang="da-DK" b="1" dirty="0" err="1"/>
              <a:t>money</a:t>
            </a:r>
            <a:r>
              <a:rPr lang="da-DK" dirty="0"/>
              <a:t> og </a:t>
            </a:r>
            <a:r>
              <a:rPr lang="da-DK" b="1" dirty="0" err="1"/>
              <a:t>accountBalance</a:t>
            </a:r>
            <a:r>
              <a:rPr lang="da-DK" dirty="0"/>
              <a:t> </a:t>
            </a:r>
            <a:r>
              <a:rPr lang="da-DK" dirty="0" err="1"/>
              <a:t>Identifiers</a:t>
            </a:r>
            <a:r>
              <a:rPr lang="da-DK" dirty="0"/>
              <a:t>.</a:t>
            </a:r>
          </a:p>
          <a:p>
            <a:pPr marL="0" indent="0">
              <a:buNone/>
            </a:pPr>
            <a:endParaRPr lang="da-DK" dirty="0"/>
          </a:p>
          <a:p>
            <a:pPr marL="0" indent="0">
              <a:buNone/>
            </a:pPr>
            <a:endParaRPr lang="en-US" dirty="0"/>
          </a:p>
          <a:p>
            <a:pPr marL="0" indent="0">
              <a:buNone/>
            </a:pPr>
            <a:endParaRPr lang="en-US" dirty="0"/>
          </a:p>
        </p:txBody>
      </p:sp>
      <p:sp>
        <p:nvSpPr>
          <p:cNvPr id="3" name="Pladsholder til slidenummer 2">
            <a:extLst>
              <a:ext uri="{FF2B5EF4-FFF2-40B4-BE49-F238E27FC236}">
                <a16:creationId xmlns:a16="http://schemas.microsoft.com/office/drawing/2014/main" id="{758FE972-643C-4F04-BC23-8AB91FD14BF0}"/>
              </a:ext>
            </a:extLst>
          </p:cNvPr>
          <p:cNvSpPr>
            <a:spLocks noGrp="1"/>
          </p:cNvSpPr>
          <p:nvPr>
            <p:ph type="sldNum" sz="quarter" idx="4"/>
          </p:nvPr>
        </p:nvSpPr>
        <p:spPr/>
        <p:txBody>
          <a:bodyPr/>
          <a:lstStyle/>
          <a:p>
            <a:fld id="{D8D877B3-D348-4611-9BDB-C5374591D951}" type="slidenum">
              <a:rPr lang="en-US" smtClean="0"/>
              <a:pPr/>
              <a:t>18</a:t>
            </a:fld>
            <a:endParaRPr lang="en-US" dirty="0"/>
          </a:p>
        </p:txBody>
      </p:sp>
      <p:pic>
        <p:nvPicPr>
          <p:cNvPr id="7" name="Billede 6">
            <a:extLst>
              <a:ext uri="{FF2B5EF4-FFF2-40B4-BE49-F238E27FC236}">
                <a16:creationId xmlns:a16="http://schemas.microsoft.com/office/drawing/2014/main" id="{7D49BFE1-D6DA-4524-8E3F-5122E8B248B3}"/>
              </a:ext>
            </a:extLst>
          </p:cNvPr>
          <p:cNvPicPr>
            <a:picLocks noChangeAspect="1"/>
          </p:cNvPicPr>
          <p:nvPr/>
        </p:nvPicPr>
        <p:blipFill>
          <a:blip r:embed="rId2"/>
          <a:stretch>
            <a:fillRect/>
          </a:stretch>
        </p:blipFill>
        <p:spPr>
          <a:xfrm>
            <a:off x="5474367" y="1167780"/>
            <a:ext cx="6379471" cy="4522439"/>
          </a:xfrm>
          <a:prstGeom prst="rect">
            <a:avLst/>
          </a:prstGeom>
        </p:spPr>
      </p:pic>
      <p:sp>
        <p:nvSpPr>
          <p:cNvPr id="14" name="Tekstfelt 13">
            <a:extLst>
              <a:ext uri="{FF2B5EF4-FFF2-40B4-BE49-F238E27FC236}">
                <a16:creationId xmlns:a16="http://schemas.microsoft.com/office/drawing/2014/main" id="{C147E3DC-DBE1-432E-8D93-C7F9E2A85713}"/>
              </a:ext>
            </a:extLst>
          </p:cNvPr>
          <p:cNvSpPr txBox="1"/>
          <p:nvPr/>
        </p:nvSpPr>
        <p:spPr>
          <a:xfrm>
            <a:off x="6813849" y="838029"/>
            <a:ext cx="3700505" cy="369332"/>
          </a:xfrm>
          <a:prstGeom prst="rect">
            <a:avLst/>
          </a:prstGeom>
          <a:noFill/>
        </p:spPr>
        <p:txBody>
          <a:bodyPr wrap="square">
            <a:spAutoFit/>
          </a:bodyPr>
          <a:lstStyle/>
          <a:p>
            <a:r>
              <a:rPr lang="da-DK" dirty="0"/>
              <a:t>Regler for </a:t>
            </a:r>
            <a:r>
              <a:rPr lang="da-DK" dirty="0" err="1"/>
              <a:t>identifiers</a:t>
            </a:r>
            <a:endParaRPr lang="en-US" dirty="0"/>
          </a:p>
        </p:txBody>
      </p:sp>
    </p:spTree>
    <p:extLst>
      <p:ext uri="{BB962C8B-B14F-4D97-AF65-F5344CB8AC3E}">
        <p14:creationId xmlns:p14="http://schemas.microsoft.com/office/powerpoint/2010/main" val="13925668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dsholder til slidenummer 2">
            <a:extLst>
              <a:ext uri="{FF2B5EF4-FFF2-40B4-BE49-F238E27FC236}">
                <a16:creationId xmlns:a16="http://schemas.microsoft.com/office/drawing/2014/main" id="{8A5586E6-050A-4595-A6E5-AB3FD19C558D}"/>
              </a:ext>
            </a:extLst>
          </p:cNvPr>
          <p:cNvSpPr>
            <a:spLocks noGrp="1"/>
          </p:cNvSpPr>
          <p:nvPr>
            <p:ph type="sldNum" sz="quarter" idx="10"/>
          </p:nvPr>
        </p:nvSpPr>
        <p:spPr/>
        <p:txBody>
          <a:bodyPr/>
          <a:lstStyle/>
          <a:p>
            <a:fld id="{D8D877B3-D348-4611-9BDB-C5374591D951}" type="slidenum">
              <a:rPr lang="en-US" smtClean="0"/>
              <a:pPr/>
              <a:t>19</a:t>
            </a:fld>
            <a:endParaRPr lang="en-US" dirty="0"/>
          </a:p>
        </p:txBody>
      </p:sp>
      <p:sp>
        <p:nvSpPr>
          <p:cNvPr id="4" name="Titel 3">
            <a:extLst>
              <a:ext uri="{FF2B5EF4-FFF2-40B4-BE49-F238E27FC236}">
                <a16:creationId xmlns:a16="http://schemas.microsoft.com/office/drawing/2014/main" id="{7E16A9A5-F6D7-4D09-B516-AB2029F04D1A}"/>
              </a:ext>
            </a:extLst>
          </p:cNvPr>
          <p:cNvSpPr>
            <a:spLocks noGrp="1"/>
          </p:cNvSpPr>
          <p:nvPr>
            <p:ph type="title"/>
          </p:nvPr>
        </p:nvSpPr>
        <p:spPr>
          <a:xfrm>
            <a:off x="587374" y="359273"/>
            <a:ext cx="8122787" cy="1621619"/>
          </a:xfrm>
        </p:spPr>
        <p:txBody>
          <a:bodyPr/>
          <a:lstStyle/>
          <a:p>
            <a:r>
              <a:rPr lang="en-US" dirty="0" err="1"/>
              <a:t>Hvad</a:t>
            </a:r>
            <a:r>
              <a:rPr lang="en-US" dirty="0"/>
              <a:t> </a:t>
            </a:r>
            <a:r>
              <a:rPr lang="en-US" dirty="0" err="1"/>
              <a:t>er</a:t>
            </a:r>
            <a:r>
              <a:rPr lang="en-US" dirty="0"/>
              <a:t> et Character Set?</a:t>
            </a:r>
            <a:br>
              <a:rPr lang="en-US" dirty="0"/>
            </a:br>
            <a:endParaRPr lang="en-US" dirty="0"/>
          </a:p>
        </p:txBody>
      </p:sp>
      <p:sp>
        <p:nvSpPr>
          <p:cNvPr id="5" name="Pladsholder til tekst 4">
            <a:extLst>
              <a:ext uri="{FF2B5EF4-FFF2-40B4-BE49-F238E27FC236}">
                <a16:creationId xmlns:a16="http://schemas.microsoft.com/office/drawing/2014/main" id="{B9C954F6-7ED4-4C23-B490-058CC5DC06D4}"/>
              </a:ext>
            </a:extLst>
          </p:cNvPr>
          <p:cNvSpPr>
            <a:spLocks noGrp="1"/>
          </p:cNvSpPr>
          <p:nvPr>
            <p:ph type="body" sz="quarter" idx="12"/>
          </p:nvPr>
        </p:nvSpPr>
        <p:spPr>
          <a:xfrm>
            <a:off x="907749" y="1552942"/>
            <a:ext cx="4490445" cy="3752115"/>
          </a:xfrm>
        </p:spPr>
        <p:txBody>
          <a:bodyPr>
            <a:normAutofit fontScale="92500" lnSpcReduction="20000"/>
          </a:bodyPr>
          <a:lstStyle/>
          <a:p>
            <a:pPr marL="0" indent="0">
              <a:buNone/>
            </a:pPr>
            <a:r>
              <a:rPr lang="en-US" dirty="0"/>
              <a:t>We write our C code in a text editor and thus use a set of characters. </a:t>
            </a:r>
          </a:p>
          <a:p>
            <a:pPr marL="0" indent="0">
              <a:buNone/>
            </a:pPr>
            <a:r>
              <a:rPr lang="en-US" dirty="0"/>
              <a:t>Some of our keys on the keyboard in Denmark are not allowed, for example æ, ø and å. </a:t>
            </a:r>
          </a:p>
          <a:p>
            <a:pPr marL="0" indent="0">
              <a:buNone/>
            </a:pPr>
            <a:r>
              <a:rPr lang="en-US" dirty="0"/>
              <a:t>æ, ø and å can be used when writing comments to the code.</a:t>
            </a:r>
          </a:p>
          <a:p>
            <a:pPr marL="0" indent="0">
              <a:buNone/>
            </a:pPr>
            <a:r>
              <a:rPr lang="en-US" b="1" dirty="0"/>
              <a:t>Permitted grades in a C program are</a:t>
            </a:r>
            <a:r>
              <a:rPr lang="en-US" dirty="0"/>
              <a:t>:</a:t>
            </a:r>
          </a:p>
          <a:p>
            <a:pPr>
              <a:buFont typeface="Arial" panose="020B0604020202020204" pitchFamily="34" charset="0"/>
              <a:buChar char="•"/>
            </a:pPr>
            <a:r>
              <a:rPr lang="en-US" dirty="0"/>
              <a:t>Letters:	A-Z, a-z</a:t>
            </a:r>
          </a:p>
          <a:p>
            <a:pPr>
              <a:buFont typeface="Arial" panose="020B0604020202020204" pitchFamily="34" charset="0"/>
              <a:buChar char="•"/>
            </a:pPr>
            <a:r>
              <a:rPr lang="en-US" dirty="0"/>
              <a:t>Numbers:	0-9</a:t>
            </a:r>
          </a:p>
          <a:p>
            <a:pPr>
              <a:buFont typeface="Arial" panose="020B0604020202020204" pitchFamily="34" charset="0"/>
              <a:buChar char="•"/>
            </a:pPr>
            <a:r>
              <a:rPr lang="en-US" dirty="0"/>
              <a:t>Special characters:~ ! @ # $ % ^ &amp; * ( ) _ + { } [ ]</a:t>
            </a:r>
            <a:br>
              <a:rPr lang="en-US" dirty="0"/>
            </a:br>
            <a:r>
              <a:rPr lang="en-US" dirty="0"/>
              <a:t>		- &lt; &gt; , . / ? \ | : ; " ‘</a:t>
            </a:r>
          </a:p>
          <a:p>
            <a:pPr>
              <a:buFont typeface="Arial" panose="020B0604020202020204" pitchFamily="34" charset="0"/>
              <a:buChar char="•"/>
            </a:pPr>
            <a:r>
              <a:rPr lang="en-US" dirty="0"/>
              <a:t>White Spaces:	Horizontal tab</a:t>
            </a:r>
            <a:br>
              <a:rPr lang="en-US" dirty="0"/>
            </a:br>
            <a:r>
              <a:rPr lang="en-US" dirty="0"/>
              <a:t>		Carriage return</a:t>
            </a:r>
            <a:br>
              <a:rPr lang="en-US" dirty="0"/>
            </a:br>
            <a:r>
              <a:rPr lang="en-US" dirty="0"/>
              <a:t>		New line</a:t>
            </a:r>
            <a:br>
              <a:rPr lang="en-US" dirty="0"/>
            </a:br>
            <a:r>
              <a:rPr lang="en-US" dirty="0"/>
              <a:t>		Form feed</a:t>
            </a:r>
          </a:p>
          <a:p>
            <a:pPr marL="0" indent="0">
              <a:buNone/>
            </a:pPr>
            <a:endParaRPr lang="en-US" dirty="0"/>
          </a:p>
        </p:txBody>
      </p:sp>
      <p:pic>
        <p:nvPicPr>
          <p:cNvPr id="7" name="Billede 6">
            <a:extLst>
              <a:ext uri="{FF2B5EF4-FFF2-40B4-BE49-F238E27FC236}">
                <a16:creationId xmlns:a16="http://schemas.microsoft.com/office/drawing/2014/main" id="{238828D0-E709-4BC7-9306-2E7A4557ECF1}"/>
              </a:ext>
            </a:extLst>
          </p:cNvPr>
          <p:cNvPicPr>
            <a:picLocks noChangeAspect="1"/>
          </p:cNvPicPr>
          <p:nvPr/>
        </p:nvPicPr>
        <p:blipFill>
          <a:blip r:embed="rId2"/>
          <a:stretch>
            <a:fillRect/>
          </a:stretch>
        </p:blipFill>
        <p:spPr>
          <a:xfrm>
            <a:off x="5939261" y="1271293"/>
            <a:ext cx="5665364" cy="4315414"/>
          </a:xfrm>
          <a:prstGeom prst="rect">
            <a:avLst/>
          </a:prstGeom>
        </p:spPr>
      </p:pic>
    </p:spTree>
    <p:extLst>
      <p:ext uri="{BB962C8B-B14F-4D97-AF65-F5344CB8AC3E}">
        <p14:creationId xmlns:p14="http://schemas.microsoft.com/office/powerpoint/2010/main" val="22285264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4E24C8-DE4B-43FF-F763-881B91C98611}"/>
              </a:ext>
            </a:extLst>
          </p:cNvPr>
          <p:cNvSpPr>
            <a:spLocks noGrp="1"/>
          </p:cNvSpPr>
          <p:nvPr>
            <p:ph type="title"/>
          </p:nvPr>
        </p:nvSpPr>
        <p:spPr/>
        <p:txBody>
          <a:bodyPr/>
          <a:lstStyle/>
          <a:p>
            <a:endParaRPr lang="en-US"/>
          </a:p>
        </p:txBody>
      </p:sp>
      <p:sp>
        <p:nvSpPr>
          <p:cNvPr id="3" name="Chart Placeholder 2">
            <a:extLst>
              <a:ext uri="{FF2B5EF4-FFF2-40B4-BE49-F238E27FC236}">
                <a16:creationId xmlns:a16="http://schemas.microsoft.com/office/drawing/2014/main" id="{F904FE5D-6181-A8E6-F346-9EB9D5006DB4}"/>
              </a:ext>
            </a:extLst>
          </p:cNvPr>
          <p:cNvSpPr>
            <a:spLocks noGrp="1"/>
          </p:cNvSpPr>
          <p:nvPr>
            <p:ph type="chart" sz="quarter" idx="12"/>
          </p:nvPr>
        </p:nvSpPr>
        <p:spPr/>
        <p:txBody>
          <a:bodyPr/>
          <a:lstStyle/>
          <a:p>
            <a:endParaRPr lang="en-DK"/>
          </a:p>
        </p:txBody>
      </p:sp>
      <p:sp>
        <p:nvSpPr>
          <p:cNvPr id="4" name="Text Placeholder 3">
            <a:extLst>
              <a:ext uri="{FF2B5EF4-FFF2-40B4-BE49-F238E27FC236}">
                <a16:creationId xmlns:a16="http://schemas.microsoft.com/office/drawing/2014/main" id="{9807C202-CC62-3CCD-8C34-6C405E464B9D}"/>
              </a:ext>
            </a:extLst>
          </p:cNvPr>
          <p:cNvSpPr>
            <a:spLocks noGrp="1"/>
          </p:cNvSpPr>
          <p:nvPr>
            <p:ph type="body" sz="quarter" idx="13"/>
          </p:nvPr>
        </p:nvSpPr>
        <p:spPr/>
        <p:txBody>
          <a:bodyPr/>
          <a:lstStyle/>
          <a:p>
            <a:r>
              <a:rPr lang="en-GB" b="1" dirty="0">
                <a:solidFill>
                  <a:srgbClr val="000000"/>
                </a:solidFill>
                <a:effectLst/>
                <a:latin typeface="Helvetica Neue" panose="02000503000000020004" pitchFamily="2" charset="0"/>
              </a:rPr>
              <a:t>Martin Andersen &lt;</a:t>
            </a:r>
            <a:r>
              <a:rPr lang="en-GB" b="1" dirty="0" err="1">
                <a:solidFill>
                  <a:srgbClr val="000000"/>
                </a:solidFill>
                <a:effectLst/>
                <a:latin typeface="Helvetica Neue" panose="02000503000000020004" pitchFamily="2" charset="0"/>
              </a:rPr>
              <a:t>mvan@hst.aau.dk</a:t>
            </a:r>
            <a:r>
              <a:rPr lang="en-GB" b="1" dirty="0">
                <a:solidFill>
                  <a:srgbClr val="000000"/>
                </a:solidFill>
                <a:effectLst/>
                <a:latin typeface="Helvetica Neue" panose="02000503000000020004" pitchFamily="2" charset="0"/>
              </a:rPr>
              <a:t>&gt;</a:t>
            </a:r>
          </a:p>
          <a:p>
            <a:r>
              <a:rPr lang="en-GB" b="1" dirty="0">
                <a:solidFill>
                  <a:srgbClr val="000000"/>
                </a:solidFill>
                <a:effectLst/>
                <a:latin typeface="Helvetica Neue" panose="02000503000000020004" pitchFamily="2" charset="0"/>
              </a:rPr>
              <a:t>Emil </a:t>
            </a:r>
            <a:r>
              <a:rPr lang="en-GB" b="1" dirty="0" err="1">
                <a:solidFill>
                  <a:srgbClr val="000000"/>
                </a:solidFill>
                <a:effectLst/>
                <a:latin typeface="Helvetica Neue" panose="02000503000000020004" pitchFamily="2" charset="0"/>
              </a:rPr>
              <a:t>Korsgaard</a:t>
            </a:r>
            <a:r>
              <a:rPr lang="en-GB" b="1" dirty="0">
                <a:solidFill>
                  <a:srgbClr val="000000"/>
                </a:solidFill>
                <a:effectLst/>
                <a:latin typeface="Helvetica Neue" panose="02000503000000020004" pitchFamily="2" charset="0"/>
              </a:rPr>
              <a:t> &lt;</a:t>
            </a:r>
            <a:r>
              <a:rPr lang="en-GB" b="1" dirty="0" err="1">
                <a:solidFill>
                  <a:srgbClr val="000000"/>
                </a:solidFill>
                <a:effectLst/>
                <a:latin typeface="Helvetica Neue" panose="02000503000000020004" pitchFamily="2" charset="0"/>
              </a:rPr>
              <a:t>emilk@hst.aau.dk</a:t>
            </a:r>
            <a:r>
              <a:rPr lang="en-GB" b="1" dirty="0">
                <a:solidFill>
                  <a:srgbClr val="000000"/>
                </a:solidFill>
                <a:effectLst/>
                <a:latin typeface="Helvetica Neue" panose="02000503000000020004" pitchFamily="2" charset="0"/>
              </a:rPr>
              <a:t>&gt;</a:t>
            </a:r>
          </a:p>
          <a:p>
            <a:r>
              <a:rPr lang="en-GB" b="1" dirty="0">
                <a:solidFill>
                  <a:srgbClr val="000000"/>
                </a:solidFill>
                <a:effectLst/>
                <a:latin typeface="Helvetica Neue" panose="02000503000000020004" pitchFamily="2" charset="0"/>
              </a:rPr>
              <a:t>Asger Elmbo Knudsen &lt;asgerek@hst.aau.dk&gt;</a:t>
            </a:r>
            <a:endParaRPr lang="en-US" dirty="0"/>
          </a:p>
        </p:txBody>
      </p:sp>
      <p:sp>
        <p:nvSpPr>
          <p:cNvPr id="5" name="Slide Number Placeholder 4">
            <a:extLst>
              <a:ext uri="{FF2B5EF4-FFF2-40B4-BE49-F238E27FC236}">
                <a16:creationId xmlns:a16="http://schemas.microsoft.com/office/drawing/2014/main" id="{C17969FC-661B-3812-3DD4-74A2E4FC6FE1}"/>
              </a:ext>
            </a:extLst>
          </p:cNvPr>
          <p:cNvSpPr>
            <a:spLocks noGrp="1"/>
          </p:cNvSpPr>
          <p:nvPr>
            <p:ph type="sldNum" sz="quarter" idx="4"/>
          </p:nvPr>
        </p:nvSpPr>
        <p:spPr/>
        <p:txBody>
          <a:bodyPr/>
          <a:lstStyle/>
          <a:p>
            <a:fld id="{D8D877B3-D348-4611-9BDB-C5374591D951}" type="slidenum">
              <a:rPr lang="en-US" smtClean="0"/>
              <a:pPr/>
              <a:t>2</a:t>
            </a:fld>
            <a:endParaRPr lang="en-US" dirty="0"/>
          </a:p>
        </p:txBody>
      </p:sp>
    </p:spTree>
    <p:extLst>
      <p:ext uri="{BB962C8B-B14F-4D97-AF65-F5344CB8AC3E}">
        <p14:creationId xmlns:p14="http://schemas.microsoft.com/office/powerpoint/2010/main" val="8638401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1773EC-C258-6EF4-92E0-D51692EAEDB5}"/>
              </a:ext>
            </a:extLst>
          </p:cNvPr>
          <p:cNvSpPr>
            <a:spLocks noGrp="1"/>
          </p:cNvSpPr>
          <p:nvPr>
            <p:ph type="title"/>
          </p:nvPr>
        </p:nvSpPr>
        <p:spPr>
          <a:xfrm>
            <a:off x="587374" y="367628"/>
            <a:ext cx="6247265" cy="1621619"/>
          </a:xfrm>
        </p:spPr>
        <p:txBody>
          <a:bodyPr/>
          <a:lstStyle/>
          <a:p>
            <a:r>
              <a:rPr lang="en-US" dirty="0" err="1"/>
              <a:t>Navngivning</a:t>
            </a:r>
            <a:r>
              <a:rPr lang="en-US" dirty="0"/>
              <a:t> </a:t>
            </a:r>
            <a:r>
              <a:rPr lang="en-US" dirty="0" err="1"/>
              <a:t>af</a:t>
            </a:r>
            <a:r>
              <a:rPr lang="en-US" dirty="0"/>
              <a:t> </a:t>
            </a:r>
            <a:r>
              <a:rPr lang="en-US" dirty="0" err="1"/>
              <a:t>variabler</a:t>
            </a:r>
            <a:endParaRPr lang="en-DK" dirty="0"/>
          </a:p>
        </p:txBody>
      </p:sp>
      <p:sp>
        <p:nvSpPr>
          <p:cNvPr id="4" name="Text Placeholder 3">
            <a:extLst>
              <a:ext uri="{FF2B5EF4-FFF2-40B4-BE49-F238E27FC236}">
                <a16:creationId xmlns:a16="http://schemas.microsoft.com/office/drawing/2014/main" id="{C369A890-024F-2F4C-DA3C-984F9ADE186D}"/>
              </a:ext>
            </a:extLst>
          </p:cNvPr>
          <p:cNvSpPr>
            <a:spLocks noGrp="1"/>
          </p:cNvSpPr>
          <p:nvPr>
            <p:ph type="body" sz="quarter" idx="13"/>
          </p:nvPr>
        </p:nvSpPr>
        <p:spPr>
          <a:xfrm>
            <a:off x="587375" y="2262579"/>
            <a:ext cx="5174504" cy="3572737"/>
          </a:xfrm>
        </p:spPr>
        <p:txBody>
          <a:bodyPr>
            <a:normAutofit/>
          </a:bodyPr>
          <a:lstStyle/>
          <a:p>
            <a:pPr marL="0" indent="0">
              <a:buNone/>
            </a:pPr>
            <a:r>
              <a:rPr lang="da-DK" sz="1800" dirty="0">
                <a:hlinkClick r:id="rId2"/>
              </a:rPr>
              <a:t>https://www.geeksforgeeks.org/naming-convention-in-c/</a:t>
            </a:r>
            <a:endParaRPr lang="da-DK" sz="1800" dirty="0"/>
          </a:p>
          <a:p>
            <a:pPr marL="0" indent="0">
              <a:buNone/>
            </a:pPr>
            <a:r>
              <a:rPr lang="da-DK" sz="1800" dirty="0"/>
              <a:t>Der er mange navne konventioner</a:t>
            </a:r>
          </a:p>
          <a:p>
            <a:pPr marL="0" indent="0">
              <a:buNone/>
            </a:pPr>
            <a:r>
              <a:rPr lang="da-DK" sz="1800" dirty="0"/>
              <a:t>Variable navnet er den simpleste fejlfindings teknik</a:t>
            </a:r>
          </a:p>
          <a:p>
            <a:pPr marL="342900" lvl="0" indent="-342900">
              <a:lnSpc>
                <a:spcPct val="107000"/>
              </a:lnSpc>
              <a:buFont typeface="Symbol" panose="05050102010706020507" pitchFamily="18" charset="2"/>
              <a:buChar char=""/>
            </a:pPr>
            <a:endParaRPr lang="da-DK"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endParaRPr lang="da-DK"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Slide Number Placeholder 4">
            <a:extLst>
              <a:ext uri="{FF2B5EF4-FFF2-40B4-BE49-F238E27FC236}">
                <a16:creationId xmlns:a16="http://schemas.microsoft.com/office/drawing/2014/main" id="{BF8CDF78-8E41-9179-91AB-7EAD239CE701}"/>
              </a:ext>
            </a:extLst>
          </p:cNvPr>
          <p:cNvSpPr>
            <a:spLocks noGrp="1"/>
          </p:cNvSpPr>
          <p:nvPr>
            <p:ph type="sldNum" sz="quarter" idx="4"/>
          </p:nvPr>
        </p:nvSpPr>
        <p:spPr/>
        <p:txBody>
          <a:bodyPr/>
          <a:lstStyle/>
          <a:p>
            <a:fld id="{D8D877B3-D348-4611-9BDB-C5374591D951}" type="slidenum">
              <a:rPr lang="en-US" smtClean="0"/>
              <a:pPr/>
              <a:t>20</a:t>
            </a:fld>
            <a:endParaRPr lang="en-US" dirty="0"/>
          </a:p>
        </p:txBody>
      </p:sp>
      <p:sp>
        <p:nvSpPr>
          <p:cNvPr id="3" name="TextBox 2">
            <a:extLst>
              <a:ext uri="{FF2B5EF4-FFF2-40B4-BE49-F238E27FC236}">
                <a16:creationId xmlns:a16="http://schemas.microsoft.com/office/drawing/2014/main" id="{8700EC7A-6618-EAA7-7C86-57817665085C}"/>
              </a:ext>
            </a:extLst>
          </p:cNvPr>
          <p:cNvSpPr txBox="1"/>
          <p:nvPr/>
        </p:nvSpPr>
        <p:spPr>
          <a:xfrm>
            <a:off x="587375" y="5035218"/>
            <a:ext cx="4596065" cy="1754326"/>
          </a:xfrm>
          <a:prstGeom prst="rect">
            <a:avLst/>
          </a:prstGeom>
          <a:solidFill>
            <a:schemeClr val="bg1">
              <a:lumMod val="95000"/>
            </a:schemeClr>
          </a:solidFill>
        </p:spPr>
        <p:txBody>
          <a:bodyPr wrap="square">
            <a:spAutoFit/>
          </a:bodyPr>
          <a:lstStyle/>
          <a:p>
            <a:pPr marL="342900" indent="-342900">
              <a:buFont typeface="+mj-lt"/>
              <a:buAutoNum type="arabicPeriod"/>
            </a:pPr>
            <a:r>
              <a:rPr lang="en-US" sz="1800" b="0" dirty="0">
                <a:solidFill>
                  <a:srgbClr val="859900"/>
                </a:solidFill>
                <a:effectLst/>
                <a:latin typeface="Consolas" panose="020B0609020204030204" pitchFamily="49" charset="0"/>
              </a:rPr>
              <a:t>#include</a:t>
            </a:r>
            <a:r>
              <a:rPr lang="en-US" sz="1800" b="0" dirty="0">
                <a:solidFill>
                  <a:srgbClr val="B58900"/>
                </a:solidFill>
                <a:effectLst/>
                <a:latin typeface="Consolas" panose="020B0609020204030204" pitchFamily="49" charset="0"/>
              </a:rPr>
              <a:t> </a:t>
            </a:r>
            <a:r>
              <a:rPr lang="en-US" sz="1800" b="0" dirty="0">
                <a:solidFill>
                  <a:srgbClr val="2AA198"/>
                </a:solidFill>
                <a:effectLst/>
                <a:latin typeface="Consolas" panose="020B0609020204030204" pitchFamily="49" charset="0"/>
              </a:rPr>
              <a:t>&lt;</a:t>
            </a:r>
            <a:r>
              <a:rPr lang="en-US" sz="1800" b="0" dirty="0" err="1">
                <a:solidFill>
                  <a:srgbClr val="2AA198"/>
                </a:solidFill>
                <a:effectLst/>
                <a:latin typeface="Consolas" panose="020B0609020204030204" pitchFamily="49" charset="0"/>
              </a:rPr>
              <a:t>stdio.h</a:t>
            </a:r>
            <a:r>
              <a:rPr lang="en-US" sz="1800" b="0" dirty="0">
                <a:solidFill>
                  <a:srgbClr val="2AA198"/>
                </a:solidFill>
                <a:effectLst/>
                <a:latin typeface="Consolas" panose="020B0609020204030204" pitchFamily="49" charset="0"/>
              </a:rPr>
              <a:t>&gt;</a:t>
            </a:r>
            <a:endParaRPr lang="en-US" sz="1800" b="0" dirty="0">
              <a:solidFill>
                <a:srgbClr val="657B83"/>
              </a:solidFill>
              <a:effectLst/>
              <a:latin typeface="Consolas" panose="020B0609020204030204" pitchFamily="49" charset="0"/>
            </a:endParaRPr>
          </a:p>
          <a:p>
            <a:pPr marL="342900" indent="-342900">
              <a:buFont typeface="+mj-lt"/>
              <a:buAutoNum type="arabicPeriod"/>
            </a:pPr>
            <a:r>
              <a:rPr lang="en-US" sz="1800" b="1" dirty="0">
                <a:solidFill>
                  <a:srgbClr val="586E75"/>
                </a:solidFill>
                <a:effectLst/>
                <a:latin typeface="Consolas" panose="020B0609020204030204" pitchFamily="49" charset="0"/>
              </a:rPr>
              <a:t>int</a:t>
            </a:r>
            <a:r>
              <a:rPr lang="en-US" sz="1800" b="0" dirty="0">
                <a:solidFill>
                  <a:srgbClr val="657B83"/>
                </a:solidFill>
                <a:effectLst/>
                <a:latin typeface="Consolas" panose="020B0609020204030204" pitchFamily="49" charset="0"/>
              </a:rPr>
              <a:t> </a:t>
            </a:r>
            <a:r>
              <a:rPr lang="en-US" sz="1800" b="0" dirty="0">
                <a:solidFill>
                  <a:srgbClr val="268BD2"/>
                </a:solidFill>
                <a:effectLst/>
                <a:latin typeface="Consolas" panose="020B0609020204030204" pitchFamily="49" charset="0"/>
              </a:rPr>
              <a:t>main</a:t>
            </a:r>
            <a:r>
              <a:rPr lang="en-US" sz="1800" b="0" dirty="0">
                <a:solidFill>
                  <a:srgbClr val="657B83"/>
                </a:solidFill>
                <a:effectLst/>
                <a:latin typeface="Consolas" panose="020B0609020204030204" pitchFamily="49" charset="0"/>
              </a:rPr>
              <a:t>(</a:t>
            </a:r>
            <a:r>
              <a:rPr lang="en-US" sz="1800" b="1" dirty="0">
                <a:solidFill>
                  <a:srgbClr val="586E75"/>
                </a:solidFill>
                <a:effectLst/>
                <a:latin typeface="Consolas" panose="020B0609020204030204" pitchFamily="49" charset="0"/>
              </a:rPr>
              <a:t>int</a:t>
            </a:r>
            <a:r>
              <a:rPr lang="en-US" sz="1800" b="0" dirty="0">
                <a:solidFill>
                  <a:srgbClr val="657B83"/>
                </a:solidFill>
                <a:effectLst/>
                <a:latin typeface="Consolas" panose="020B0609020204030204" pitchFamily="49" charset="0"/>
              </a:rPr>
              <a:t> </a:t>
            </a:r>
            <a:r>
              <a:rPr lang="en-US" sz="1800" b="0" dirty="0" err="1">
                <a:solidFill>
                  <a:srgbClr val="657B83"/>
                </a:solidFill>
                <a:effectLst/>
                <a:latin typeface="Consolas" panose="020B0609020204030204" pitchFamily="49" charset="0"/>
              </a:rPr>
              <a:t>argc</a:t>
            </a:r>
            <a:r>
              <a:rPr lang="en-US" sz="1800" b="0" dirty="0">
                <a:solidFill>
                  <a:srgbClr val="657B83"/>
                </a:solidFill>
                <a:effectLst/>
                <a:latin typeface="Consolas" panose="020B0609020204030204" pitchFamily="49" charset="0"/>
              </a:rPr>
              <a:t>, </a:t>
            </a:r>
            <a:r>
              <a:rPr lang="en-US" sz="1800" b="1" dirty="0">
                <a:solidFill>
                  <a:srgbClr val="586E75"/>
                </a:solidFill>
                <a:effectLst/>
                <a:latin typeface="Consolas" panose="020B0609020204030204" pitchFamily="49" charset="0"/>
              </a:rPr>
              <a:t>char</a:t>
            </a:r>
            <a:r>
              <a:rPr lang="en-US" sz="1800" b="0" dirty="0">
                <a:solidFill>
                  <a:srgbClr val="859900"/>
                </a:solidFill>
                <a:effectLst/>
                <a:latin typeface="Consolas" panose="020B0609020204030204" pitchFamily="49" charset="0"/>
              </a:rPr>
              <a:t>**</a:t>
            </a:r>
            <a:r>
              <a:rPr lang="en-US" sz="1800" b="0" dirty="0">
                <a:solidFill>
                  <a:srgbClr val="657B83"/>
                </a:solidFill>
                <a:effectLst/>
                <a:latin typeface="Consolas" panose="020B0609020204030204" pitchFamily="49" charset="0"/>
              </a:rPr>
              <a:t> </a:t>
            </a:r>
            <a:r>
              <a:rPr lang="en-US" sz="1800" b="0" dirty="0" err="1">
                <a:solidFill>
                  <a:srgbClr val="657B83"/>
                </a:solidFill>
                <a:effectLst/>
                <a:latin typeface="Consolas" panose="020B0609020204030204" pitchFamily="49" charset="0"/>
              </a:rPr>
              <a:t>argv</a:t>
            </a:r>
            <a:r>
              <a:rPr lang="en-US" sz="1800" b="0" dirty="0">
                <a:solidFill>
                  <a:srgbClr val="657B83"/>
                </a:solidFill>
                <a:effectLst/>
                <a:latin typeface="Consolas" panose="020B0609020204030204" pitchFamily="49" charset="0"/>
              </a:rPr>
              <a:t>)</a:t>
            </a:r>
          </a:p>
          <a:p>
            <a:pPr marL="342900" indent="-342900">
              <a:buFont typeface="+mj-lt"/>
              <a:buAutoNum type="arabicPeriod"/>
            </a:pPr>
            <a:r>
              <a:rPr lang="en-US" sz="1800" b="0" dirty="0">
                <a:solidFill>
                  <a:srgbClr val="657B83"/>
                </a:solidFill>
                <a:effectLst/>
                <a:latin typeface="Consolas" panose="020B0609020204030204" pitchFamily="49" charset="0"/>
              </a:rPr>
              <a:t>{</a:t>
            </a:r>
          </a:p>
          <a:p>
            <a:pPr marL="342900" indent="-342900">
              <a:buFont typeface="+mj-lt"/>
              <a:buAutoNum type="arabicPeriod"/>
            </a:pPr>
            <a:r>
              <a:rPr lang="en-US" sz="1800" b="0" dirty="0">
                <a:solidFill>
                  <a:srgbClr val="657B83"/>
                </a:solidFill>
                <a:effectLst/>
                <a:latin typeface="Consolas" panose="020B0609020204030204" pitchFamily="49" charset="0"/>
              </a:rPr>
              <a:t>    </a:t>
            </a:r>
            <a:r>
              <a:rPr lang="en-US" sz="1800" b="0" dirty="0" err="1">
                <a:solidFill>
                  <a:srgbClr val="268BD2"/>
                </a:solidFill>
                <a:effectLst/>
                <a:latin typeface="Consolas" panose="020B0609020204030204" pitchFamily="49" charset="0"/>
              </a:rPr>
              <a:t>printf</a:t>
            </a:r>
            <a:r>
              <a:rPr lang="en-US" sz="1800" b="0" dirty="0">
                <a:solidFill>
                  <a:srgbClr val="657B83"/>
                </a:solidFill>
                <a:effectLst/>
                <a:latin typeface="Consolas" panose="020B0609020204030204" pitchFamily="49" charset="0"/>
              </a:rPr>
              <a:t>(</a:t>
            </a:r>
            <a:r>
              <a:rPr lang="en-US" sz="1800" b="0" dirty="0">
                <a:solidFill>
                  <a:srgbClr val="2AA198"/>
                </a:solidFill>
                <a:effectLst/>
                <a:latin typeface="Consolas" panose="020B0609020204030204" pitchFamily="49" charset="0"/>
              </a:rPr>
              <a:t>"Hello, World.</a:t>
            </a:r>
            <a:r>
              <a:rPr lang="en-US" sz="1800" b="0" dirty="0">
                <a:solidFill>
                  <a:srgbClr val="CB4B16"/>
                </a:solidFill>
                <a:effectLst/>
                <a:latin typeface="Consolas" panose="020B0609020204030204" pitchFamily="49" charset="0"/>
              </a:rPr>
              <a:t>\n</a:t>
            </a:r>
            <a:r>
              <a:rPr lang="en-US" sz="1800" b="0" dirty="0">
                <a:solidFill>
                  <a:srgbClr val="2AA198"/>
                </a:solidFill>
                <a:effectLst/>
                <a:latin typeface="Consolas" panose="020B0609020204030204" pitchFamily="49" charset="0"/>
              </a:rPr>
              <a:t>"</a:t>
            </a:r>
            <a:r>
              <a:rPr lang="en-US" sz="1800" b="0" dirty="0">
                <a:solidFill>
                  <a:srgbClr val="657B83"/>
                </a:solidFill>
                <a:effectLst/>
                <a:latin typeface="Consolas" panose="020B0609020204030204" pitchFamily="49" charset="0"/>
              </a:rPr>
              <a:t>);</a:t>
            </a:r>
          </a:p>
          <a:p>
            <a:pPr marL="342900" indent="-342900">
              <a:buFont typeface="+mj-lt"/>
              <a:buAutoNum type="arabicPeriod"/>
            </a:pPr>
            <a:r>
              <a:rPr lang="en-US" sz="1800" b="0" dirty="0">
                <a:solidFill>
                  <a:srgbClr val="657B83"/>
                </a:solidFill>
                <a:effectLst/>
                <a:latin typeface="Consolas" panose="020B0609020204030204" pitchFamily="49" charset="0"/>
              </a:rPr>
              <a:t>    </a:t>
            </a:r>
            <a:r>
              <a:rPr lang="en-US" sz="1800" b="0" dirty="0">
                <a:solidFill>
                  <a:srgbClr val="859900"/>
                </a:solidFill>
                <a:effectLst/>
                <a:latin typeface="Consolas" panose="020B0609020204030204" pitchFamily="49" charset="0"/>
              </a:rPr>
              <a:t>return</a:t>
            </a:r>
            <a:r>
              <a:rPr lang="en-US" sz="1800" b="0" dirty="0">
                <a:solidFill>
                  <a:srgbClr val="657B83"/>
                </a:solidFill>
                <a:effectLst/>
                <a:latin typeface="Consolas" panose="020B0609020204030204" pitchFamily="49" charset="0"/>
              </a:rPr>
              <a:t> </a:t>
            </a:r>
            <a:r>
              <a:rPr lang="en-US" sz="1800" b="0" dirty="0">
                <a:solidFill>
                  <a:srgbClr val="D33682"/>
                </a:solidFill>
                <a:effectLst/>
                <a:latin typeface="Consolas" panose="020B0609020204030204" pitchFamily="49" charset="0"/>
              </a:rPr>
              <a:t>0</a:t>
            </a:r>
            <a:r>
              <a:rPr lang="en-US" sz="1800" b="0" dirty="0">
                <a:solidFill>
                  <a:srgbClr val="657B83"/>
                </a:solidFill>
                <a:effectLst/>
                <a:latin typeface="Consolas" panose="020B0609020204030204" pitchFamily="49" charset="0"/>
              </a:rPr>
              <a:t>;</a:t>
            </a:r>
          </a:p>
          <a:p>
            <a:pPr marL="342900" indent="-342900">
              <a:buFont typeface="+mj-lt"/>
              <a:buAutoNum type="arabicPeriod"/>
            </a:pPr>
            <a:r>
              <a:rPr lang="en-US" sz="1800" b="0" dirty="0">
                <a:solidFill>
                  <a:srgbClr val="657B83"/>
                </a:solidFill>
                <a:effectLst/>
                <a:latin typeface="Consolas" panose="020B0609020204030204" pitchFamily="49" charset="0"/>
              </a:rPr>
              <a:t>}</a:t>
            </a:r>
          </a:p>
        </p:txBody>
      </p:sp>
      <p:graphicFrame>
        <p:nvGraphicFramePr>
          <p:cNvPr id="9" name="Table 8">
            <a:extLst>
              <a:ext uri="{FF2B5EF4-FFF2-40B4-BE49-F238E27FC236}">
                <a16:creationId xmlns:a16="http://schemas.microsoft.com/office/drawing/2014/main" id="{8869A9AE-44CB-F380-060B-5B6A4E82D6D1}"/>
              </a:ext>
            </a:extLst>
          </p:cNvPr>
          <p:cNvGraphicFramePr>
            <a:graphicFrameLocks noGrp="1"/>
          </p:cNvGraphicFramePr>
          <p:nvPr>
            <p:extLst>
              <p:ext uri="{D42A27DB-BD31-4B8C-83A1-F6EECF244321}">
                <p14:modId xmlns:p14="http://schemas.microsoft.com/office/powerpoint/2010/main" val="3446376480"/>
              </p:ext>
            </p:extLst>
          </p:nvPr>
        </p:nvGraphicFramePr>
        <p:xfrm>
          <a:off x="5761879" y="1259965"/>
          <a:ext cx="6058265" cy="3591560"/>
        </p:xfrm>
        <a:graphic>
          <a:graphicData uri="http://schemas.openxmlformats.org/drawingml/2006/table">
            <a:tbl>
              <a:tblPr firstRow="1" bandRow="1">
                <a:tableStyleId>{2D5ABB26-0587-4C30-8999-92F81FD0307C}</a:tableStyleId>
              </a:tblPr>
              <a:tblGrid>
                <a:gridCol w="1529937">
                  <a:extLst>
                    <a:ext uri="{9D8B030D-6E8A-4147-A177-3AD203B41FA5}">
                      <a16:colId xmlns:a16="http://schemas.microsoft.com/office/drawing/2014/main" val="4132166629"/>
                    </a:ext>
                  </a:extLst>
                </a:gridCol>
                <a:gridCol w="4528328">
                  <a:extLst>
                    <a:ext uri="{9D8B030D-6E8A-4147-A177-3AD203B41FA5}">
                      <a16:colId xmlns:a16="http://schemas.microsoft.com/office/drawing/2014/main" val="3154247812"/>
                    </a:ext>
                  </a:extLst>
                </a:gridCol>
              </a:tblGrid>
              <a:tr h="370840">
                <a:tc>
                  <a:txBody>
                    <a:bodyPr/>
                    <a:lstStyle/>
                    <a:p>
                      <a:pPr marL="0" marR="0" lvl="0" indent="0" algn="l" defTabSz="914318" rtl="0" eaLnBrk="1" fontAlgn="auto" latinLnBrk="0" hangingPunct="1">
                        <a:lnSpc>
                          <a:spcPct val="100000"/>
                        </a:lnSpc>
                        <a:spcBef>
                          <a:spcPts val="0"/>
                        </a:spcBef>
                        <a:spcAft>
                          <a:spcPts val="0"/>
                        </a:spcAft>
                        <a:buClrTx/>
                        <a:buSzTx/>
                        <a:buFontTx/>
                        <a:buNone/>
                        <a:tabLst/>
                        <a:defRPr/>
                      </a:pPr>
                      <a:r>
                        <a:rPr lang="en-DK" sz="1000" kern="100" dirty="0">
                          <a:effectLst/>
                          <a:latin typeface="Calibri" panose="020F0502020204030204" pitchFamily="34" charset="0"/>
                          <a:ea typeface="Calibri" panose="020F0502020204030204" pitchFamily="34" charset="0"/>
                          <a:cs typeface="Times New Roman" panose="02020603050405020304" pitchFamily="18" charset="0"/>
                        </a:rPr>
                        <a:t>Trivial Variables: </a:t>
                      </a:r>
                      <a:r>
                        <a:rPr lang="da-DK" sz="1000" kern="100" dirty="0">
                          <a:effectLst/>
                          <a:latin typeface="Calibri" panose="020F0502020204030204" pitchFamily="34" charset="0"/>
                          <a:ea typeface="Calibri" panose="020F0502020204030204" pitchFamily="34" charset="0"/>
                          <a:cs typeface="Times New Roman" panose="02020603050405020304" pitchFamily="18" charset="0"/>
                        </a:rPr>
                        <a:t>	</a:t>
                      </a:r>
                      <a:endParaRPr lang="en-DK" sz="1000" kern="100" dirty="0">
                        <a:effectLst/>
                        <a:latin typeface="Calibri" panose="020F0502020204030204" pitchFamily="34" charset="0"/>
                        <a:ea typeface="Calibri" panose="020F0502020204030204" pitchFamily="34"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DK" sz="1000" kern="100" dirty="0" err="1">
                          <a:effectLst/>
                          <a:latin typeface="Calibri" panose="020F0502020204030204" pitchFamily="34" charset="0"/>
                          <a:ea typeface="Calibri" panose="020F0502020204030204" pitchFamily="34" charset="0"/>
                          <a:cs typeface="Times New Roman" panose="02020603050405020304" pitchFamily="18" charset="0"/>
                        </a:rPr>
                        <a:t>i,n,c,etc</a:t>
                      </a:r>
                      <a:r>
                        <a:rPr lang="en-DK" sz="1000" kern="100" dirty="0">
                          <a:effectLst/>
                          <a:latin typeface="Calibri" panose="020F0502020204030204" pitchFamily="34" charset="0"/>
                          <a:ea typeface="Calibri" panose="020F0502020204030204" pitchFamily="34" charset="0"/>
                          <a:cs typeface="Times New Roman" panose="02020603050405020304" pitchFamily="18" charset="0"/>
                        </a:rPr>
                        <a:t>... (Only one letter. If one letter isn't clear, then make it a Local Variable)</a:t>
                      </a:r>
                      <a:endParaRPr lang="en-DK" sz="1000"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890032403"/>
                  </a:ext>
                </a:extLst>
              </a:tr>
              <a:tr h="370840">
                <a:tc>
                  <a:txBody>
                    <a:bodyPr/>
                    <a:lstStyle/>
                    <a:p>
                      <a:pPr marL="0" marR="0" lvl="0" indent="0" algn="l" defTabSz="914318" rtl="0" eaLnBrk="1" fontAlgn="auto" latinLnBrk="0" hangingPunct="1">
                        <a:lnSpc>
                          <a:spcPct val="100000"/>
                        </a:lnSpc>
                        <a:spcBef>
                          <a:spcPts val="0"/>
                        </a:spcBef>
                        <a:spcAft>
                          <a:spcPts val="0"/>
                        </a:spcAft>
                        <a:buClrTx/>
                        <a:buSzTx/>
                        <a:buFontTx/>
                        <a:buNone/>
                        <a:tabLst/>
                        <a:defRPr/>
                      </a:pPr>
                      <a:r>
                        <a:rPr lang="en-DK" sz="1000" kern="100" dirty="0">
                          <a:effectLst/>
                          <a:latin typeface="Calibri" panose="020F0502020204030204" pitchFamily="34" charset="0"/>
                          <a:ea typeface="Calibri" panose="020F0502020204030204" pitchFamily="34" charset="0"/>
                          <a:cs typeface="Times New Roman" panose="02020603050405020304" pitchFamily="18" charset="0"/>
                        </a:rPr>
                        <a:t>Local Variables: </a:t>
                      </a:r>
                      <a:r>
                        <a:rPr lang="da-DK" sz="1000" kern="100" dirty="0">
                          <a:effectLst/>
                          <a:latin typeface="Calibri" panose="020F0502020204030204" pitchFamily="34" charset="0"/>
                          <a:ea typeface="Calibri" panose="020F0502020204030204" pitchFamily="34" charset="0"/>
                          <a:cs typeface="Times New Roman" panose="02020603050405020304" pitchFamily="18" charset="0"/>
                        </a:rPr>
                        <a:t>	</a:t>
                      </a:r>
                      <a:endParaRPr lang="en-DK" sz="1000" kern="100" dirty="0">
                        <a:effectLst/>
                        <a:latin typeface="Calibri" panose="020F0502020204030204" pitchFamily="34" charset="0"/>
                        <a:ea typeface="Calibri" panose="020F0502020204030204" pitchFamily="34"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da-DK" sz="1000" kern="100" dirty="0" err="1">
                          <a:effectLst/>
                          <a:latin typeface="Calibri" panose="020F0502020204030204" pitchFamily="34" charset="0"/>
                          <a:ea typeface="Calibri" panose="020F0502020204030204" pitchFamily="34" charset="0"/>
                          <a:cs typeface="Times New Roman" panose="02020603050405020304" pitchFamily="18" charset="0"/>
                        </a:rPr>
                        <a:t>lower_c</a:t>
                      </a:r>
                      <a:r>
                        <a:rPr lang="en-DK" sz="1000" kern="100" dirty="0" err="1">
                          <a:effectLst/>
                          <a:latin typeface="Calibri" panose="020F0502020204030204" pitchFamily="34" charset="0"/>
                          <a:ea typeface="Calibri" panose="020F0502020204030204" pitchFamily="34" charset="0"/>
                          <a:cs typeface="Times New Roman" panose="02020603050405020304" pitchFamily="18" charset="0"/>
                        </a:rPr>
                        <a:t>ase</a:t>
                      </a:r>
                      <a:endParaRPr lang="en-DK" sz="1000"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45645511"/>
                  </a:ext>
                </a:extLst>
              </a:tr>
              <a:tr h="370840">
                <a:tc>
                  <a:txBody>
                    <a:bodyPr/>
                    <a:lstStyle/>
                    <a:p>
                      <a:pPr marL="0" marR="0" lvl="0" indent="0" algn="l" defTabSz="914318" rtl="0" eaLnBrk="1" fontAlgn="auto" latinLnBrk="0" hangingPunct="1">
                        <a:lnSpc>
                          <a:spcPct val="100000"/>
                        </a:lnSpc>
                        <a:spcBef>
                          <a:spcPts val="0"/>
                        </a:spcBef>
                        <a:spcAft>
                          <a:spcPts val="0"/>
                        </a:spcAft>
                        <a:buClrTx/>
                        <a:buSzTx/>
                        <a:buFontTx/>
                        <a:buNone/>
                        <a:tabLst/>
                        <a:defRPr/>
                      </a:pPr>
                      <a:r>
                        <a:rPr lang="en-DK" sz="1000" kern="100" dirty="0">
                          <a:effectLst/>
                          <a:latin typeface="Calibri" panose="020F0502020204030204" pitchFamily="34" charset="0"/>
                          <a:ea typeface="Calibri" panose="020F0502020204030204" pitchFamily="34" charset="0"/>
                          <a:cs typeface="Times New Roman" panose="02020603050405020304" pitchFamily="18" charset="0"/>
                        </a:rPr>
                        <a:t>Global Variables: </a:t>
                      </a:r>
                      <a:r>
                        <a:rPr lang="da-DK" sz="1000" kern="100" dirty="0">
                          <a:effectLst/>
                          <a:latin typeface="Calibri" panose="020F0502020204030204" pitchFamily="34" charset="0"/>
                          <a:ea typeface="Calibri" panose="020F0502020204030204" pitchFamily="34" charset="0"/>
                          <a:cs typeface="Times New Roman" panose="02020603050405020304" pitchFamily="18" charset="0"/>
                        </a:rPr>
                        <a:t>	</a:t>
                      </a:r>
                      <a:endParaRPr lang="en-DK" sz="1000" kern="100" dirty="0">
                        <a:effectLst/>
                        <a:latin typeface="Calibri" panose="020F0502020204030204" pitchFamily="34" charset="0"/>
                        <a:ea typeface="Calibri" panose="020F0502020204030204" pitchFamily="34"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DK" sz="1000" kern="100" dirty="0">
                          <a:effectLst/>
                          <a:latin typeface="Calibri" panose="020F0502020204030204" pitchFamily="34" charset="0"/>
                          <a:ea typeface="Calibri" panose="020F0502020204030204" pitchFamily="34" charset="0"/>
                          <a:cs typeface="Times New Roman" panose="02020603050405020304" pitchFamily="18" charset="0"/>
                        </a:rPr>
                        <a:t>g_</a:t>
                      </a:r>
                      <a:r>
                        <a:rPr lang="da-DK" sz="1000" kern="100" dirty="0" err="1">
                          <a:effectLst/>
                          <a:latin typeface="Calibri" panose="020F0502020204030204" pitchFamily="34" charset="0"/>
                          <a:ea typeface="Calibri" panose="020F0502020204030204" pitchFamily="34" charset="0"/>
                          <a:cs typeface="Times New Roman" panose="02020603050405020304" pitchFamily="18" charset="0"/>
                        </a:rPr>
                        <a:t>lower_c</a:t>
                      </a:r>
                      <a:r>
                        <a:rPr lang="en-DK" sz="1000" kern="100" dirty="0" err="1">
                          <a:effectLst/>
                          <a:latin typeface="Calibri" panose="020F0502020204030204" pitchFamily="34" charset="0"/>
                          <a:ea typeface="Calibri" panose="020F0502020204030204" pitchFamily="34" charset="0"/>
                          <a:cs typeface="Times New Roman" panose="02020603050405020304" pitchFamily="18" charset="0"/>
                        </a:rPr>
                        <a:t>ase</a:t>
                      </a:r>
                      <a:endParaRPr lang="en-DK" sz="1000"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05132042"/>
                  </a:ext>
                </a:extLst>
              </a:tr>
              <a:tr h="370840">
                <a:tc>
                  <a:txBody>
                    <a:bodyPr/>
                    <a:lstStyle/>
                    <a:p>
                      <a:pPr marL="0" marR="0" lvl="0" indent="0" algn="l" defTabSz="914318" rtl="0" eaLnBrk="1" fontAlgn="auto" latinLnBrk="0" hangingPunct="1">
                        <a:lnSpc>
                          <a:spcPct val="100000"/>
                        </a:lnSpc>
                        <a:spcBef>
                          <a:spcPts val="0"/>
                        </a:spcBef>
                        <a:spcAft>
                          <a:spcPts val="0"/>
                        </a:spcAft>
                        <a:buClrTx/>
                        <a:buSzTx/>
                        <a:buFontTx/>
                        <a:buNone/>
                        <a:tabLst/>
                        <a:defRPr/>
                      </a:pPr>
                      <a:r>
                        <a:rPr lang="en-DK" sz="1000" kern="100" dirty="0">
                          <a:effectLst/>
                          <a:latin typeface="Calibri" panose="020F0502020204030204" pitchFamily="34" charset="0"/>
                          <a:ea typeface="Calibri" panose="020F0502020204030204" pitchFamily="34" charset="0"/>
                          <a:cs typeface="Times New Roman" panose="02020603050405020304" pitchFamily="18" charset="0"/>
                        </a:rPr>
                        <a:t>Const Variables: </a:t>
                      </a:r>
                      <a:r>
                        <a:rPr lang="da-DK" sz="1000" kern="100" dirty="0">
                          <a:effectLst/>
                          <a:latin typeface="Calibri" panose="020F0502020204030204" pitchFamily="34" charset="0"/>
                          <a:ea typeface="Calibri" panose="020F0502020204030204" pitchFamily="34" charset="0"/>
                          <a:cs typeface="Times New Roman" panose="02020603050405020304" pitchFamily="18" charset="0"/>
                        </a:rPr>
                        <a:t>	</a:t>
                      </a:r>
                      <a:endParaRPr lang="en-DK" sz="1000" kern="100" dirty="0">
                        <a:effectLst/>
                        <a:latin typeface="Calibri" panose="020F0502020204030204" pitchFamily="34" charset="0"/>
                        <a:ea typeface="Calibri" panose="020F0502020204030204" pitchFamily="34"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DK" sz="1000" kern="100" dirty="0">
                          <a:effectLst/>
                          <a:latin typeface="Calibri" panose="020F0502020204030204" pitchFamily="34" charset="0"/>
                          <a:ea typeface="Calibri" panose="020F0502020204030204" pitchFamily="34" charset="0"/>
                          <a:cs typeface="Times New Roman" panose="02020603050405020304" pitchFamily="18" charset="0"/>
                        </a:rPr>
                        <a:t>ALL_CAPS</a:t>
                      </a:r>
                      <a:endParaRPr lang="en-DK" sz="1000"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92201100"/>
                  </a:ext>
                </a:extLst>
              </a:tr>
              <a:tr h="370840">
                <a:tc>
                  <a:txBody>
                    <a:bodyPr/>
                    <a:lstStyle/>
                    <a:p>
                      <a:pPr marL="0" marR="0" lvl="0" indent="0" algn="l" defTabSz="914318" rtl="0" eaLnBrk="1" fontAlgn="auto" latinLnBrk="0" hangingPunct="1">
                        <a:lnSpc>
                          <a:spcPct val="100000"/>
                        </a:lnSpc>
                        <a:spcBef>
                          <a:spcPts val="0"/>
                        </a:spcBef>
                        <a:spcAft>
                          <a:spcPts val="0"/>
                        </a:spcAft>
                        <a:buClrTx/>
                        <a:buSzTx/>
                        <a:buFontTx/>
                        <a:buNone/>
                        <a:tabLst/>
                        <a:defRPr/>
                      </a:pPr>
                      <a:r>
                        <a:rPr lang="en-DK" sz="1000" kern="100" dirty="0">
                          <a:effectLst/>
                          <a:latin typeface="Calibri" panose="020F0502020204030204" pitchFamily="34" charset="0"/>
                          <a:ea typeface="Calibri" panose="020F0502020204030204" pitchFamily="34" charset="0"/>
                          <a:cs typeface="Times New Roman" panose="02020603050405020304" pitchFamily="18" charset="0"/>
                        </a:rPr>
                        <a:t>Pointer Variables:</a:t>
                      </a:r>
                      <a:endParaRPr lang="en-DK" sz="1000"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318" rtl="0" eaLnBrk="1" fontAlgn="auto" latinLnBrk="0" hangingPunct="1">
                        <a:lnSpc>
                          <a:spcPct val="100000"/>
                        </a:lnSpc>
                        <a:spcBef>
                          <a:spcPts val="0"/>
                        </a:spcBef>
                        <a:spcAft>
                          <a:spcPts val="0"/>
                        </a:spcAft>
                        <a:buClrTx/>
                        <a:buSzTx/>
                        <a:buFontTx/>
                        <a:buNone/>
                        <a:tabLst/>
                        <a:defRPr/>
                      </a:pPr>
                      <a:r>
                        <a:rPr lang="en-DK" sz="1000" kern="100" dirty="0">
                          <a:effectLst/>
                          <a:latin typeface="Calibri" panose="020F0502020204030204" pitchFamily="34" charset="0"/>
                          <a:ea typeface="Calibri" panose="020F0502020204030204" pitchFamily="34" charset="0"/>
                          <a:cs typeface="Times New Roman" panose="02020603050405020304" pitchFamily="18" charset="0"/>
                        </a:rPr>
                        <a:t>p_ to the prefix. For global variables it would be </a:t>
                      </a:r>
                      <a:r>
                        <a:rPr lang="en-DK" sz="1000" kern="100" dirty="0" err="1">
                          <a:effectLst/>
                          <a:latin typeface="Calibri" panose="020F0502020204030204" pitchFamily="34" charset="0"/>
                          <a:ea typeface="Calibri" panose="020F0502020204030204" pitchFamily="34" charset="0"/>
                          <a:cs typeface="Times New Roman" panose="02020603050405020304" pitchFamily="18" charset="0"/>
                        </a:rPr>
                        <a:t>gp_var</a:t>
                      </a:r>
                      <a:r>
                        <a:rPr lang="en-DK" sz="1000" kern="100" dirty="0">
                          <a:effectLst/>
                          <a:latin typeface="Calibri" panose="020F0502020204030204" pitchFamily="34" charset="0"/>
                          <a:ea typeface="Calibri" panose="020F0502020204030204" pitchFamily="34" charset="0"/>
                          <a:cs typeface="Times New Roman" panose="02020603050405020304" pitchFamily="18" charset="0"/>
                        </a:rPr>
                        <a:t>, for local variables </a:t>
                      </a:r>
                      <a:r>
                        <a:rPr lang="en-DK" sz="1000" kern="100" dirty="0" err="1">
                          <a:effectLst/>
                          <a:latin typeface="Calibri" panose="020F0502020204030204" pitchFamily="34" charset="0"/>
                          <a:ea typeface="Calibri" panose="020F0502020204030204" pitchFamily="34" charset="0"/>
                          <a:cs typeface="Times New Roman" panose="02020603050405020304" pitchFamily="18" charset="0"/>
                        </a:rPr>
                        <a:t>p_var</a:t>
                      </a:r>
                      <a:r>
                        <a:rPr lang="en-DK" sz="1000" kern="100" dirty="0">
                          <a:effectLst/>
                          <a:latin typeface="Calibri" panose="020F0502020204030204" pitchFamily="34" charset="0"/>
                          <a:ea typeface="Calibri" panose="020F0502020204030204" pitchFamily="34" charset="0"/>
                          <a:cs typeface="Times New Roman" panose="02020603050405020304" pitchFamily="18" charset="0"/>
                        </a:rPr>
                        <a:t>, for const variables </a:t>
                      </a:r>
                      <a:r>
                        <a:rPr lang="en-DK" sz="1000" kern="100" dirty="0" err="1">
                          <a:effectLst/>
                          <a:latin typeface="Calibri" panose="020F0502020204030204" pitchFamily="34" charset="0"/>
                          <a:ea typeface="Calibri" panose="020F0502020204030204" pitchFamily="34" charset="0"/>
                          <a:cs typeface="Times New Roman" panose="02020603050405020304" pitchFamily="18" charset="0"/>
                        </a:rPr>
                        <a:t>p_VAR</a:t>
                      </a:r>
                      <a:r>
                        <a:rPr lang="en-DK" sz="1000" kern="100" dirty="0">
                          <a:effectLst/>
                          <a:latin typeface="Calibri" panose="020F0502020204030204" pitchFamily="34" charset="0"/>
                          <a:ea typeface="Calibri" panose="020F0502020204030204" pitchFamily="34" charset="0"/>
                          <a:cs typeface="Times New Roman" panose="02020603050405020304" pitchFamily="18" charset="0"/>
                        </a:rPr>
                        <a:t>. </a:t>
                      </a:r>
                      <a:endParaRPr lang="en-DK" sz="1000"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32501702"/>
                  </a:ext>
                </a:extLst>
              </a:tr>
              <a:tr h="370840">
                <a:tc>
                  <a:txBody>
                    <a:bodyPr/>
                    <a:lstStyle/>
                    <a:p>
                      <a:pPr marL="0" marR="0" lvl="0" indent="0" algn="l" defTabSz="914318" rtl="0" eaLnBrk="1" fontAlgn="auto" latinLnBrk="0" hangingPunct="1">
                        <a:lnSpc>
                          <a:spcPct val="100000"/>
                        </a:lnSpc>
                        <a:spcBef>
                          <a:spcPts val="0"/>
                        </a:spcBef>
                        <a:spcAft>
                          <a:spcPts val="0"/>
                        </a:spcAft>
                        <a:buClrTx/>
                        <a:buSzTx/>
                        <a:buFontTx/>
                        <a:buNone/>
                        <a:tabLst/>
                        <a:defRPr/>
                      </a:pPr>
                      <a:r>
                        <a:rPr lang="en-DK" sz="1000" kern="100" dirty="0">
                          <a:effectLst/>
                          <a:latin typeface="Calibri" panose="020F0502020204030204" pitchFamily="34" charset="0"/>
                          <a:ea typeface="Calibri" panose="020F0502020204030204" pitchFamily="34" charset="0"/>
                          <a:cs typeface="Times New Roman" panose="02020603050405020304" pitchFamily="18" charset="0"/>
                        </a:rPr>
                        <a:t>Structs:</a:t>
                      </a:r>
                      <a:endParaRPr lang="en-DK" sz="1000"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318" rtl="0" eaLnBrk="1" fontAlgn="auto" latinLnBrk="0" hangingPunct="1">
                        <a:lnSpc>
                          <a:spcPct val="100000"/>
                        </a:lnSpc>
                        <a:spcBef>
                          <a:spcPts val="0"/>
                        </a:spcBef>
                        <a:spcAft>
                          <a:spcPts val="0"/>
                        </a:spcAft>
                        <a:buClrTx/>
                        <a:buSzTx/>
                        <a:buFontTx/>
                        <a:buNone/>
                        <a:tabLst/>
                        <a:defRPr/>
                      </a:pPr>
                      <a:r>
                        <a:rPr lang="en-DK" sz="1000" kern="100" dirty="0" err="1">
                          <a:effectLst/>
                          <a:latin typeface="Calibri" panose="020F0502020204030204" pitchFamily="34" charset="0"/>
                          <a:ea typeface="Calibri" panose="020F0502020204030204" pitchFamily="34" charset="0"/>
                          <a:cs typeface="Times New Roman" panose="02020603050405020304" pitchFamily="18" charset="0"/>
                        </a:rPr>
                        <a:t>ModulePascalCase</a:t>
                      </a:r>
                      <a:r>
                        <a:rPr lang="en-DK" sz="1000" kern="100" dirty="0">
                          <a:effectLst/>
                          <a:latin typeface="Calibri" panose="020F0502020204030204" pitchFamily="34" charset="0"/>
                          <a:ea typeface="Calibri" panose="020F0502020204030204" pitchFamily="34" charset="0"/>
                          <a:cs typeface="Times New Roman" panose="02020603050405020304" pitchFamily="18" charset="0"/>
                        </a:rPr>
                        <a:t> (Module = full module name, or a 2-3 letter abbreviation, but still in </a:t>
                      </a:r>
                      <a:r>
                        <a:rPr lang="en-DK" sz="1000" kern="100" dirty="0" err="1">
                          <a:effectLst/>
                          <a:latin typeface="Calibri" panose="020F0502020204030204" pitchFamily="34" charset="0"/>
                          <a:ea typeface="Calibri" panose="020F0502020204030204" pitchFamily="34" charset="0"/>
                          <a:cs typeface="Times New Roman" panose="02020603050405020304" pitchFamily="18" charset="0"/>
                        </a:rPr>
                        <a:t>PascalCase</a:t>
                      </a:r>
                      <a:r>
                        <a:rPr lang="en-DK" sz="1000" kern="100" dirty="0">
                          <a:effectLst/>
                          <a:latin typeface="Calibri" panose="020F0502020204030204" pitchFamily="34" charset="0"/>
                          <a:ea typeface="Calibri" panose="020F0502020204030204" pitchFamily="34" charset="0"/>
                          <a:cs typeface="Times New Roman" panose="02020603050405020304" pitchFamily="18" charset="0"/>
                        </a:rPr>
                        <a:t>.)</a:t>
                      </a:r>
                    </a:p>
                    <a:p>
                      <a:endParaRPr lang="en-DK" sz="1000"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153896781"/>
                  </a:ext>
                </a:extLst>
              </a:tr>
              <a:tr h="370840">
                <a:tc>
                  <a:txBody>
                    <a:bodyPr/>
                    <a:lstStyle/>
                    <a:p>
                      <a:pPr marL="0" marR="0" lvl="0" indent="0" algn="l" defTabSz="914318" rtl="0" eaLnBrk="1" fontAlgn="auto" latinLnBrk="0" hangingPunct="1">
                        <a:lnSpc>
                          <a:spcPct val="100000"/>
                        </a:lnSpc>
                        <a:spcBef>
                          <a:spcPts val="0"/>
                        </a:spcBef>
                        <a:spcAft>
                          <a:spcPts val="0"/>
                        </a:spcAft>
                        <a:buClrTx/>
                        <a:buSzTx/>
                        <a:buFontTx/>
                        <a:buNone/>
                        <a:tabLst/>
                        <a:defRPr/>
                      </a:pPr>
                      <a:r>
                        <a:rPr lang="en-DK" sz="1000" kern="100" dirty="0">
                          <a:effectLst/>
                          <a:latin typeface="Calibri" panose="020F0502020204030204" pitchFamily="34" charset="0"/>
                          <a:ea typeface="Calibri" panose="020F0502020204030204" pitchFamily="34" charset="0"/>
                          <a:cs typeface="Times New Roman" panose="02020603050405020304" pitchFamily="18" charset="0"/>
                        </a:rPr>
                        <a:t>Struct Member Variables:</a:t>
                      </a:r>
                      <a:endParaRPr lang="en-DK" sz="1000"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318" rtl="0" eaLnBrk="1" fontAlgn="auto" latinLnBrk="0" hangingPunct="1">
                        <a:lnSpc>
                          <a:spcPct val="100000"/>
                        </a:lnSpc>
                        <a:spcBef>
                          <a:spcPts val="0"/>
                        </a:spcBef>
                        <a:spcAft>
                          <a:spcPts val="0"/>
                        </a:spcAft>
                        <a:buClrTx/>
                        <a:buSzTx/>
                        <a:buFontTx/>
                        <a:buNone/>
                        <a:tabLst/>
                        <a:defRPr/>
                      </a:pPr>
                      <a:r>
                        <a:rPr lang="da-DK" sz="1000" kern="100" dirty="0" err="1">
                          <a:effectLst/>
                          <a:latin typeface="Calibri" panose="020F0502020204030204" pitchFamily="34" charset="0"/>
                          <a:ea typeface="Calibri" panose="020F0502020204030204" pitchFamily="34" charset="0"/>
                          <a:cs typeface="Times New Roman" panose="02020603050405020304" pitchFamily="18" charset="0"/>
                        </a:rPr>
                        <a:t>lower_c</a:t>
                      </a:r>
                      <a:r>
                        <a:rPr lang="en-DK" sz="1000" kern="100" dirty="0" err="1">
                          <a:effectLst/>
                          <a:latin typeface="Calibri" panose="020F0502020204030204" pitchFamily="34" charset="0"/>
                          <a:ea typeface="Calibri" panose="020F0502020204030204" pitchFamily="34" charset="0"/>
                          <a:cs typeface="Times New Roman" panose="02020603050405020304" pitchFamily="18" charset="0"/>
                        </a:rPr>
                        <a:t>ase</a:t>
                      </a:r>
                      <a:endParaRPr lang="en-DK" sz="10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DK" sz="1000"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16905217"/>
                  </a:ext>
                </a:extLst>
              </a:tr>
              <a:tr h="370840">
                <a:tc>
                  <a:txBody>
                    <a:bodyPr/>
                    <a:lstStyle/>
                    <a:p>
                      <a:pPr marL="0" marR="0" lvl="0" indent="0" algn="l" defTabSz="914318" rtl="0" eaLnBrk="1" fontAlgn="auto" latinLnBrk="0" hangingPunct="1">
                        <a:lnSpc>
                          <a:spcPct val="100000"/>
                        </a:lnSpc>
                        <a:spcBef>
                          <a:spcPts val="0"/>
                        </a:spcBef>
                        <a:spcAft>
                          <a:spcPts val="0"/>
                        </a:spcAft>
                        <a:buClrTx/>
                        <a:buSzTx/>
                        <a:buFontTx/>
                        <a:buNone/>
                        <a:tabLst/>
                        <a:defRPr/>
                      </a:pPr>
                      <a:r>
                        <a:rPr lang="en-DK" sz="1000" kern="100" dirty="0">
                          <a:effectLst/>
                          <a:latin typeface="Calibri" panose="020F0502020204030204" pitchFamily="34" charset="0"/>
                          <a:ea typeface="Calibri" panose="020F0502020204030204" pitchFamily="34" charset="0"/>
                          <a:cs typeface="Times New Roman" panose="02020603050405020304" pitchFamily="18" charset="0"/>
                        </a:rPr>
                        <a:t>Enums:</a:t>
                      </a:r>
                      <a:endParaRPr lang="en-DK" sz="1000"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318" rtl="0" eaLnBrk="1" fontAlgn="auto" latinLnBrk="0" hangingPunct="1">
                        <a:lnSpc>
                          <a:spcPct val="100000"/>
                        </a:lnSpc>
                        <a:spcBef>
                          <a:spcPts val="0"/>
                        </a:spcBef>
                        <a:spcAft>
                          <a:spcPts val="0"/>
                        </a:spcAft>
                        <a:buClrTx/>
                        <a:buSzTx/>
                        <a:buFontTx/>
                        <a:buNone/>
                        <a:tabLst/>
                        <a:defRPr/>
                      </a:pPr>
                      <a:r>
                        <a:rPr lang="en-DK" sz="1000" kern="100" dirty="0">
                          <a:effectLst/>
                          <a:latin typeface="Calibri" panose="020F0502020204030204" pitchFamily="34" charset="0"/>
                          <a:ea typeface="Calibri" panose="020F0502020204030204" pitchFamily="34" charset="0"/>
                          <a:cs typeface="Times New Roman" panose="02020603050405020304" pitchFamily="18" charset="0"/>
                        </a:rPr>
                        <a:t>Module</a:t>
                      </a:r>
                      <a:r>
                        <a:rPr lang="da-DK" sz="1000" kern="100" dirty="0">
                          <a:effectLst/>
                          <a:latin typeface="Calibri" panose="020F0502020204030204" pitchFamily="34" charset="0"/>
                          <a:ea typeface="Calibri" panose="020F0502020204030204" pitchFamily="34" charset="0"/>
                          <a:cs typeface="Times New Roman" panose="02020603050405020304" pitchFamily="18" charset="0"/>
                        </a:rPr>
                        <a:t>_</a:t>
                      </a:r>
                      <a:r>
                        <a:rPr lang="en-DK" sz="1000" kern="100" dirty="0" err="1">
                          <a:effectLst/>
                          <a:latin typeface="Calibri" panose="020F0502020204030204" pitchFamily="34" charset="0"/>
                          <a:ea typeface="Calibri" panose="020F0502020204030204" pitchFamily="34" charset="0"/>
                          <a:cs typeface="Times New Roman" panose="02020603050405020304" pitchFamily="18" charset="0"/>
                        </a:rPr>
                        <a:t>PascalCase</a:t>
                      </a:r>
                      <a:endParaRPr lang="en-DK" sz="10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DK" sz="1000"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464239350"/>
                  </a:ext>
                </a:extLst>
              </a:tr>
              <a:tr h="370840">
                <a:tc>
                  <a:txBody>
                    <a:bodyPr/>
                    <a:lstStyle/>
                    <a:p>
                      <a:pPr marL="0" lvl="0" indent="0">
                        <a:lnSpc>
                          <a:spcPct val="107000"/>
                        </a:lnSpc>
                        <a:buFont typeface="Symbol" panose="05050102010706020507" pitchFamily="18" charset="2"/>
                        <a:buNone/>
                      </a:pPr>
                      <a:r>
                        <a:rPr lang="en-DK" sz="1000" kern="100" dirty="0">
                          <a:effectLst/>
                          <a:latin typeface="Calibri" panose="020F0502020204030204" pitchFamily="34" charset="0"/>
                          <a:ea typeface="Calibri" panose="020F0502020204030204" pitchFamily="34" charset="0"/>
                          <a:cs typeface="Times New Roman" panose="02020603050405020304" pitchFamily="18" charset="0"/>
                        </a:rPr>
                        <a:t>Enum Values:</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DK" sz="1000" kern="100" dirty="0">
                          <a:effectLst/>
                          <a:latin typeface="Calibri" panose="020F0502020204030204" pitchFamily="34" charset="0"/>
                          <a:ea typeface="Calibri" panose="020F0502020204030204" pitchFamily="34" charset="0"/>
                          <a:cs typeface="Times New Roman" panose="02020603050405020304" pitchFamily="18" charset="0"/>
                        </a:rPr>
                        <a:t>ALL_CAPS</a:t>
                      </a:r>
                      <a:endParaRPr lang="en-DK" sz="1000"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32108171"/>
                  </a:ext>
                </a:extLst>
              </a:tr>
            </a:tbl>
          </a:graphicData>
        </a:graphic>
      </p:graphicFrame>
    </p:spTree>
    <p:extLst>
      <p:ext uri="{BB962C8B-B14F-4D97-AF65-F5344CB8AC3E}">
        <p14:creationId xmlns:p14="http://schemas.microsoft.com/office/powerpoint/2010/main" val="19158539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EBE869-6B07-3318-D48D-4E49182D21C3}"/>
              </a:ext>
            </a:extLst>
          </p:cNvPr>
          <p:cNvSpPr>
            <a:spLocks noGrp="1"/>
          </p:cNvSpPr>
          <p:nvPr>
            <p:ph type="title"/>
          </p:nvPr>
        </p:nvSpPr>
        <p:spPr/>
        <p:txBody>
          <a:bodyPr/>
          <a:lstStyle/>
          <a:p>
            <a:r>
              <a:rPr lang="en-US" dirty="0" err="1"/>
              <a:t>Kommentarer</a:t>
            </a:r>
            <a:endParaRPr lang="en-DK" dirty="0"/>
          </a:p>
        </p:txBody>
      </p:sp>
      <p:sp>
        <p:nvSpPr>
          <p:cNvPr id="4" name="Text Placeholder 3">
            <a:extLst>
              <a:ext uri="{FF2B5EF4-FFF2-40B4-BE49-F238E27FC236}">
                <a16:creationId xmlns:a16="http://schemas.microsoft.com/office/drawing/2014/main" id="{F688EFAF-8628-5FE1-1B89-F56F8847C87D}"/>
              </a:ext>
            </a:extLst>
          </p:cNvPr>
          <p:cNvSpPr>
            <a:spLocks noGrp="1"/>
          </p:cNvSpPr>
          <p:nvPr>
            <p:ph type="body" sz="quarter" idx="13"/>
          </p:nvPr>
        </p:nvSpPr>
        <p:spPr>
          <a:xfrm>
            <a:off x="587374" y="2262579"/>
            <a:ext cx="8176181" cy="3572737"/>
          </a:xfrm>
        </p:spPr>
        <p:txBody>
          <a:bodyPr>
            <a:normAutofit lnSpcReduction="10000"/>
          </a:bodyPr>
          <a:lstStyle/>
          <a:p>
            <a:r>
              <a:rPr lang="da-DK" dirty="0"/>
              <a:t>2 types of </a:t>
            </a:r>
            <a:r>
              <a:rPr lang="da-DK" dirty="0" err="1"/>
              <a:t>syntax</a:t>
            </a:r>
            <a:r>
              <a:rPr lang="da-DK" dirty="0"/>
              <a:t> </a:t>
            </a:r>
            <a:r>
              <a:rPr lang="da-DK" dirty="0" err="1"/>
              <a:t>defines</a:t>
            </a:r>
            <a:r>
              <a:rPr lang="da-DK" dirty="0"/>
              <a:t> </a:t>
            </a:r>
            <a:r>
              <a:rPr lang="da-DK" dirty="0" err="1"/>
              <a:t>comments</a:t>
            </a:r>
            <a:r>
              <a:rPr lang="da-DK" dirty="0"/>
              <a:t>.</a:t>
            </a:r>
          </a:p>
          <a:p>
            <a:pPr marL="0" indent="0">
              <a:buNone/>
            </a:pPr>
            <a:endParaRPr lang="da-DK" dirty="0"/>
          </a:p>
          <a:p>
            <a:pPr marL="0" indent="0">
              <a:buNone/>
            </a:pPr>
            <a:r>
              <a:rPr lang="da-DK" dirty="0" err="1"/>
              <a:t>int</a:t>
            </a:r>
            <a:r>
              <a:rPr lang="da-DK" dirty="0"/>
              <a:t> a = 1; </a:t>
            </a:r>
            <a:r>
              <a:rPr lang="da-DK" dirty="0">
                <a:solidFill>
                  <a:srgbClr val="00B050"/>
                </a:solidFill>
              </a:rPr>
              <a:t>// --- </a:t>
            </a:r>
            <a:r>
              <a:rPr lang="da-DK" dirty="0" err="1">
                <a:solidFill>
                  <a:srgbClr val="00B050"/>
                </a:solidFill>
              </a:rPr>
              <a:t>Only</a:t>
            </a:r>
            <a:r>
              <a:rPr lang="da-DK" dirty="0">
                <a:solidFill>
                  <a:srgbClr val="00B050"/>
                </a:solidFill>
              </a:rPr>
              <a:t> at the end of the line</a:t>
            </a:r>
          </a:p>
          <a:p>
            <a:pPr marL="0" indent="0">
              <a:buNone/>
            </a:pPr>
            <a:endParaRPr lang="da-DK" dirty="0">
              <a:solidFill>
                <a:srgbClr val="00B050"/>
              </a:solidFill>
            </a:endParaRPr>
          </a:p>
          <a:p>
            <a:pPr marL="0" indent="0">
              <a:buNone/>
            </a:pPr>
            <a:r>
              <a:rPr lang="da-DK" dirty="0">
                <a:solidFill>
                  <a:srgbClr val="00B050"/>
                </a:solidFill>
              </a:rPr>
              <a:t>/* This type of </a:t>
            </a:r>
            <a:r>
              <a:rPr lang="da-DK" dirty="0" err="1">
                <a:solidFill>
                  <a:srgbClr val="00B050"/>
                </a:solidFill>
              </a:rPr>
              <a:t>comment</a:t>
            </a:r>
            <a:r>
              <a:rPr lang="da-DK" dirty="0">
                <a:solidFill>
                  <a:srgbClr val="00B050"/>
                </a:solidFill>
              </a:rPr>
              <a:t> </a:t>
            </a:r>
            <a:r>
              <a:rPr lang="da-DK" dirty="0" err="1">
                <a:solidFill>
                  <a:srgbClr val="00B050"/>
                </a:solidFill>
              </a:rPr>
              <a:t>block</a:t>
            </a:r>
            <a:r>
              <a:rPr lang="da-DK" dirty="0">
                <a:solidFill>
                  <a:srgbClr val="00B050"/>
                </a:solidFill>
              </a:rPr>
              <a:t> </a:t>
            </a:r>
            <a:r>
              <a:rPr lang="da-DK" dirty="0" err="1">
                <a:solidFill>
                  <a:srgbClr val="00B050"/>
                </a:solidFill>
              </a:rPr>
              <a:t>can</a:t>
            </a:r>
            <a:r>
              <a:rPr lang="da-DK" dirty="0">
                <a:solidFill>
                  <a:srgbClr val="00B050"/>
                </a:solidFill>
              </a:rPr>
              <a:t> span </a:t>
            </a:r>
          </a:p>
          <a:p>
            <a:pPr marL="0" indent="0">
              <a:buNone/>
            </a:pPr>
            <a:r>
              <a:rPr lang="da-DK" dirty="0">
                <a:solidFill>
                  <a:srgbClr val="00B050"/>
                </a:solidFill>
              </a:rPr>
              <a:t>* multiple lines, as the </a:t>
            </a:r>
            <a:r>
              <a:rPr lang="da-DK" dirty="0" err="1">
                <a:solidFill>
                  <a:srgbClr val="00B050"/>
                </a:solidFill>
              </a:rPr>
              <a:t>entire</a:t>
            </a:r>
            <a:r>
              <a:rPr lang="da-DK" dirty="0">
                <a:solidFill>
                  <a:srgbClr val="00B050"/>
                </a:solidFill>
              </a:rPr>
              <a:t> </a:t>
            </a:r>
            <a:r>
              <a:rPr lang="da-DK" dirty="0" err="1">
                <a:solidFill>
                  <a:srgbClr val="00B050"/>
                </a:solidFill>
              </a:rPr>
              <a:t>block</a:t>
            </a:r>
            <a:r>
              <a:rPr lang="da-DK" dirty="0">
                <a:solidFill>
                  <a:srgbClr val="00B050"/>
                </a:solidFill>
              </a:rPr>
              <a:t> </a:t>
            </a:r>
            <a:r>
              <a:rPr lang="da-DK" dirty="0" err="1">
                <a:solidFill>
                  <a:srgbClr val="00B050"/>
                </a:solidFill>
              </a:rPr>
              <a:t>will</a:t>
            </a:r>
            <a:r>
              <a:rPr lang="da-DK" dirty="0">
                <a:solidFill>
                  <a:srgbClr val="00B050"/>
                </a:solidFill>
              </a:rPr>
              <a:t> </a:t>
            </a:r>
            <a:r>
              <a:rPr lang="da-DK" dirty="0" err="1">
                <a:solidFill>
                  <a:srgbClr val="00B050"/>
                </a:solidFill>
              </a:rPr>
              <a:t>be</a:t>
            </a:r>
            <a:r>
              <a:rPr lang="da-DK" dirty="0">
                <a:solidFill>
                  <a:srgbClr val="00B050"/>
                </a:solidFill>
              </a:rPr>
              <a:t> </a:t>
            </a:r>
          </a:p>
          <a:p>
            <a:pPr marL="0" indent="0">
              <a:buNone/>
            </a:pPr>
            <a:r>
              <a:rPr lang="da-DK" dirty="0">
                <a:solidFill>
                  <a:srgbClr val="00B050"/>
                </a:solidFill>
              </a:rPr>
              <a:t>* </a:t>
            </a:r>
            <a:r>
              <a:rPr lang="da-DK" dirty="0" err="1">
                <a:solidFill>
                  <a:srgbClr val="00B050"/>
                </a:solidFill>
              </a:rPr>
              <a:t>deleted</a:t>
            </a:r>
            <a:r>
              <a:rPr lang="da-DK" dirty="0">
                <a:solidFill>
                  <a:srgbClr val="00B050"/>
                </a:solidFill>
              </a:rPr>
              <a:t> by the compiler </a:t>
            </a:r>
            <a:r>
              <a:rPr lang="da-DK" dirty="0" err="1">
                <a:solidFill>
                  <a:srgbClr val="00B050"/>
                </a:solidFill>
              </a:rPr>
              <a:t>before</a:t>
            </a:r>
            <a:r>
              <a:rPr lang="da-DK" dirty="0">
                <a:solidFill>
                  <a:srgbClr val="00B050"/>
                </a:solidFill>
              </a:rPr>
              <a:t> the program is </a:t>
            </a:r>
            <a:r>
              <a:rPr lang="da-DK" dirty="0" err="1">
                <a:solidFill>
                  <a:srgbClr val="00B050"/>
                </a:solidFill>
              </a:rPr>
              <a:t>build</a:t>
            </a:r>
            <a:r>
              <a:rPr lang="da-DK" dirty="0">
                <a:solidFill>
                  <a:srgbClr val="00B050"/>
                </a:solidFill>
              </a:rPr>
              <a:t>.</a:t>
            </a:r>
          </a:p>
          <a:p>
            <a:pPr marL="0" indent="0">
              <a:buNone/>
            </a:pPr>
            <a:r>
              <a:rPr lang="da-DK" dirty="0">
                <a:solidFill>
                  <a:srgbClr val="00B050"/>
                </a:solidFill>
              </a:rPr>
              <a:t>*/</a:t>
            </a:r>
          </a:p>
          <a:p>
            <a:pPr marL="0" indent="0">
              <a:buNone/>
            </a:pPr>
            <a:r>
              <a:rPr lang="da-DK" dirty="0" err="1"/>
              <a:t>int</a:t>
            </a:r>
            <a:r>
              <a:rPr lang="da-DK" dirty="0"/>
              <a:t> </a:t>
            </a:r>
            <a:r>
              <a:rPr lang="da-DK" dirty="0">
                <a:solidFill>
                  <a:srgbClr val="00B050"/>
                </a:solidFill>
              </a:rPr>
              <a:t>/* </a:t>
            </a:r>
            <a:r>
              <a:rPr lang="da-DK" dirty="0" err="1">
                <a:solidFill>
                  <a:srgbClr val="00B050"/>
                </a:solidFill>
              </a:rPr>
              <a:t>comment</a:t>
            </a:r>
            <a:r>
              <a:rPr lang="da-DK" dirty="0">
                <a:solidFill>
                  <a:srgbClr val="00B050"/>
                </a:solidFill>
              </a:rPr>
              <a:t> </a:t>
            </a:r>
            <a:r>
              <a:rPr lang="da-DK" dirty="0" err="1">
                <a:solidFill>
                  <a:srgbClr val="00B050"/>
                </a:solidFill>
              </a:rPr>
              <a:t>here</a:t>
            </a:r>
            <a:r>
              <a:rPr lang="da-DK" dirty="0">
                <a:solidFill>
                  <a:srgbClr val="00B050"/>
                </a:solidFill>
              </a:rPr>
              <a:t> is </a:t>
            </a:r>
            <a:r>
              <a:rPr lang="da-DK" dirty="0" err="1">
                <a:solidFill>
                  <a:srgbClr val="00B050"/>
                </a:solidFill>
              </a:rPr>
              <a:t>allowed</a:t>
            </a:r>
            <a:r>
              <a:rPr lang="da-DK" dirty="0">
                <a:solidFill>
                  <a:srgbClr val="00B050"/>
                </a:solidFill>
              </a:rPr>
              <a:t> */ </a:t>
            </a:r>
            <a:r>
              <a:rPr lang="da-DK" dirty="0"/>
              <a:t>b = 1; </a:t>
            </a:r>
            <a:endParaRPr lang="da-DK" dirty="0">
              <a:solidFill>
                <a:srgbClr val="00B050"/>
              </a:solidFill>
            </a:endParaRPr>
          </a:p>
          <a:p>
            <a:pPr marL="0" indent="0">
              <a:buNone/>
            </a:pPr>
            <a:endParaRPr lang="en-DK" dirty="0">
              <a:solidFill>
                <a:srgbClr val="00B050"/>
              </a:solidFill>
            </a:endParaRPr>
          </a:p>
        </p:txBody>
      </p:sp>
      <p:sp>
        <p:nvSpPr>
          <p:cNvPr id="5" name="Slide Number Placeholder 4">
            <a:extLst>
              <a:ext uri="{FF2B5EF4-FFF2-40B4-BE49-F238E27FC236}">
                <a16:creationId xmlns:a16="http://schemas.microsoft.com/office/drawing/2014/main" id="{C1192F29-1174-A0E8-AEAB-12E31AF62281}"/>
              </a:ext>
            </a:extLst>
          </p:cNvPr>
          <p:cNvSpPr>
            <a:spLocks noGrp="1"/>
          </p:cNvSpPr>
          <p:nvPr>
            <p:ph type="sldNum" sz="quarter" idx="4"/>
          </p:nvPr>
        </p:nvSpPr>
        <p:spPr/>
        <p:txBody>
          <a:bodyPr/>
          <a:lstStyle/>
          <a:p>
            <a:fld id="{D8D877B3-D348-4611-9BDB-C5374591D951}" type="slidenum">
              <a:rPr lang="en-US" smtClean="0"/>
              <a:pPr/>
              <a:t>21</a:t>
            </a:fld>
            <a:endParaRPr lang="en-US" dirty="0"/>
          </a:p>
        </p:txBody>
      </p:sp>
    </p:spTree>
    <p:extLst>
      <p:ext uri="{BB962C8B-B14F-4D97-AF65-F5344CB8AC3E}">
        <p14:creationId xmlns:p14="http://schemas.microsoft.com/office/powerpoint/2010/main" val="18491301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3" name="Pladsholder til slidenummer 2">
            <a:extLst>
              <a:ext uri="{FF2B5EF4-FFF2-40B4-BE49-F238E27FC236}">
                <a16:creationId xmlns:a16="http://schemas.microsoft.com/office/drawing/2014/main" id="{F96CACB4-485E-46F5-9486-A0A06896ABD9}"/>
              </a:ext>
            </a:extLst>
          </p:cNvPr>
          <p:cNvSpPr>
            <a:spLocks noGrp="1"/>
          </p:cNvSpPr>
          <p:nvPr>
            <p:ph type="sldNum" sz="quarter" idx="10"/>
          </p:nvPr>
        </p:nvSpPr>
        <p:spPr/>
        <p:txBody>
          <a:bodyPr/>
          <a:lstStyle/>
          <a:p>
            <a:fld id="{D8D877B3-D348-4611-9BDB-C5374591D951}" type="slidenum">
              <a:rPr lang="en-US" smtClean="0"/>
              <a:pPr/>
              <a:t>22</a:t>
            </a:fld>
            <a:endParaRPr lang="en-US" dirty="0"/>
          </a:p>
        </p:txBody>
      </p:sp>
      <p:sp>
        <p:nvSpPr>
          <p:cNvPr id="4" name="Titel 3">
            <a:extLst>
              <a:ext uri="{FF2B5EF4-FFF2-40B4-BE49-F238E27FC236}">
                <a16:creationId xmlns:a16="http://schemas.microsoft.com/office/drawing/2014/main" id="{D07FCF55-1A1A-4188-B07E-5E7F677B43EE}"/>
              </a:ext>
            </a:extLst>
          </p:cNvPr>
          <p:cNvSpPr>
            <a:spLocks noGrp="1"/>
          </p:cNvSpPr>
          <p:nvPr>
            <p:ph type="title"/>
          </p:nvPr>
        </p:nvSpPr>
        <p:spPr>
          <a:xfrm>
            <a:off x="587373" y="359273"/>
            <a:ext cx="10347589" cy="1621619"/>
          </a:xfrm>
        </p:spPr>
        <p:txBody>
          <a:bodyPr/>
          <a:lstStyle/>
          <a:p>
            <a:r>
              <a:rPr lang="da-DK" dirty="0"/>
              <a:t>Opgave – Kommentarer</a:t>
            </a:r>
            <a:endParaRPr lang="en-US" dirty="0"/>
          </a:p>
        </p:txBody>
      </p:sp>
      <p:sp>
        <p:nvSpPr>
          <p:cNvPr id="5" name="TextBox 4">
            <a:extLst>
              <a:ext uri="{FF2B5EF4-FFF2-40B4-BE49-F238E27FC236}">
                <a16:creationId xmlns:a16="http://schemas.microsoft.com/office/drawing/2014/main" id="{C4F61F78-300B-4F94-EAE7-C7827FCCFCA1}"/>
              </a:ext>
            </a:extLst>
          </p:cNvPr>
          <p:cNvSpPr txBox="1"/>
          <p:nvPr/>
        </p:nvSpPr>
        <p:spPr>
          <a:xfrm>
            <a:off x="542923" y="1832735"/>
            <a:ext cx="9017164" cy="3570208"/>
          </a:xfrm>
          <a:prstGeom prst="rect">
            <a:avLst/>
          </a:prstGeom>
          <a:noFill/>
        </p:spPr>
        <p:txBody>
          <a:bodyPr wrap="square">
            <a:spAutoFit/>
          </a:bodyPr>
          <a:lstStyle/>
          <a:p>
            <a:r>
              <a:rPr lang="en-US" sz="1600" dirty="0" err="1">
                <a:latin typeface="Consolas" panose="020B0609020204030204" pitchFamily="49" charset="0"/>
              </a:rPr>
              <a:t>Ændre</a:t>
            </a:r>
            <a:r>
              <a:rPr lang="en-US" sz="1600" dirty="0">
                <a:latin typeface="Consolas" panose="020B0609020204030204" pitchFamily="49" charset="0"/>
              </a:rPr>
              <a:t> </a:t>
            </a:r>
            <a:r>
              <a:rPr lang="en-US" sz="1600" dirty="0" err="1">
                <a:latin typeface="Consolas" panose="020B0609020204030204" pitchFamily="49" charset="0"/>
              </a:rPr>
              <a:t>kildekoden</a:t>
            </a:r>
            <a:r>
              <a:rPr lang="en-US" sz="1600" dirty="0">
                <a:latin typeface="Consolas" panose="020B0609020204030204" pitchFamily="49" charset="0"/>
              </a:rPr>
              <a:t> </a:t>
            </a:r>
            <a:r>
              <a:rPr lang="en-US" sz="1600" dirty="0" err="1">
                <a:latin typeface="Consolas" panose="020B0609020204030204" pitchFamily="49" charset="0"/>
              </a:rPr>
              <a:t>på</a:t>
            </a:r>
            <a:r>
              <a:rPr lang="en-US" sz="1600" dirty="0">
                <a:latin typeface="Consolas" panose="020B0609020204030204" pitchFamily="49" charset="0"/>
              </a:rPr>
              <a:t> </a:t>
            </a:r>
            <a:r>
              <a:rPr lang="da-DK" u="sng" dirty="0">
                <a:hlinkClick r:id="rId2"/>
              </a:rPr>
              <a:t>AAU_ST1_Programming_kommentarer - C - </a:t>
            </a:r>
            <a:r>
              <a:rPr lang="da-DK" u="sng" dirty="0" err="1">
                <a:hlinkClick r:id="rId2"/>
              </a:rPr>
              <a:t>OneCompiler</a:t>
            </a:r>
            <a:r>
              <a:rPr lang="en-US" dirty="0"/>
              <a:t> </a:t>
            </a:r>
            <a:r>
              <a:rPr lang="en-US" sz="1600" dirty="0">
                <a:latin typeface="Consolas" panose="020B0609020204030204" pitchFamily="49" charset="0"/>
              </a:rPr>
              <a:t>, </a:t>
            </a:r>
            <a:r>
              <a:rPr lang="en-US" sz="1600" dirty="0" err="1">
                <a:latin typeface="Consolas" panose="020B0609020204030204" pitchFamily="49" charset="0"/>
              </a:rPr>
              <a:t>således</a:t>
            </a:r>
            <a:r>
              <a:rPr lang="en-US" sz="1600" dirty="0">
                <a:latin typeface="Consolas" panose="020B0609020204030204" pitchFamily="49" charset="0"/>
              </a:rPr>
              <a:t> at der er </a:t>
            </a:r>
            <a:r>
              <a:rPr lang="en-US" sz="1600" dirty="0" err="1">
                <a:latin typeface="Consolas" panose="020B0609020204030204" pitchFamily="49" charset="0"/>
              </a:rPr>
              <a:t>beskrivende</a:t>
            </a:r>
            <a:r>
              <a:rPr lang="en-US" sz="1600" dirty="0">
                <a:latin typeface="Consolas" panose="020B0609020204030204" pitchFamily="49" charset="0"/>
              </a:rPr>
              <a:t> </a:t>
            </a:r>
            <a:r>
              <a:rPr lang="en-US" sz="1600" dirty="0" err="1">
                <a:latin typeface="Consolas" panose="020B0609020204030204" pitchFamily="49" charset="0"/>
              </a:rPr>
              <a:t>kommentarer</a:t>
            </a:r>
            <a:r>
              <a:rPr lang="en-US" sz="1600" dirty="0">
                <a:latin typeface="Consolas" panose="020B0609020204030204" pitchFamily="49" charset="0"/>
              </a:rPr>
              <a:t> </a:t>
            </a:r>
            <a:r>
              <a:rPr lang="en-US" sz="1600" dirty="0" err="1">
                <a:latin typeface="Consolas" panose="020B0609020204030204" pitchFamily="49" charset="0"/>
              </a:rPr>
              <a:t>til</a:t>
            </a:r>
            <a:r>
              <a:rPr lang="en-US" sz="1600" dirty="0">
                <a:latin typeface="Consolas" panose="020B0609020204030204" pitchFamily="49" charset="0"/>
              </a:rPr>
              <a:t> </a:t>
            </a:r>
            <a:r>
              <a:rPr lang="en-US" sz="1600" dirty="0" err="1">
                <a:latin typeface="Consolas" panose="020B0609020204030204" pitchFamily="49" charset="0"/>
              </a:rPr>
              <a:t>hvad</a:t>
            </a:r>
            <a:r>
              <a:rPr lang="en-US" sz="1600" dirty="0">
                <a:latin typeface="Consolas" panose="020B0609020204030204" pitchFamily="49" charset="0"/>
              </a:rPr>
              <a:t> de </a:t>
            </a:r>
            <a:r>
              <a:rPr lang="en-US" sz="1600" dirty="0" err="1">
                <a:latin typeface="Consolas" panose="020B0609020204030204" pitchFamily="49" charset="0"/>
              </a:rPr>
              <a:t>individuelle</a:t>
            </a:r>
            <a:r>
              <a:rPr lang="en-US" sz="1600" dirty="0">
                <a:latin typeface="Consolas" panose="020B0609020204030204" pitchFamily="49" charset="0"/>
              </a:rPr>
              <a:t> ting I </a:t>
            </a:r>
            <a:r>
              <a:rPr lang="en-US" sz="1600" dirty="0" err="1">
                <a:latin typeface="Consolas" panose="020B0609020204030204" pitchFamily="49" charset="0"/>
              </a:rPr>
              <a:t>programmet</a:t>
            </a:r>
            <a:r>
              <a:rPr lang="en-US" sz="1600" dirty="0">
                <a:latin typeface="Consolas" panose="020B0609020204030204" pitchFamily="49" charset="0"/>
              </a:rPr>
              <a:t> </a:t>
            </a:r>
            <a:r>
              <a:rPr lang="en-US" sz="1600" dirty="0" err="1">
                <a:latin typeface="Consolas" panose="020B0609020204030204" pitchFamily="49" charset="0"/>
              </a:rPr>
              <a:t>betyder</a:t>
            </a:r>
            <a:r>
              <a:rPr lang="en-US" sz="1600" dirty="0">
                <a:latin typeface="Consolas" panose="020B0609020204030204" pitchFamily="49" charset="0"/>
              </a:rPr>
              <a:t> </a:t>
            </a:r>
            <a:r>
              <a:rPr lang="en-US" sz="1600" dirty="0" err="1">
                <a:latin typeface="Consolas" panose="020B0609020204030204" pitchFamily="49" charset="0"/>
              </a:rPr>
              <a:t>på</a:t>
            </a:r>
            <a:r>
              <a:rPr lang="en-US" sz="1600" dirty="0">
                <a:latin typeface="Consolas" panose="020B0609020204030204" pitchFamily="49" charset="0"/>
              </a:rPr>
              <a:t> </a:t>
            </a:r>
            <a:r>
              <a:rPr lang="en-US" sz="1600" dirty="0" err="1">
                <a:latin typeface="Consolas" panose="020B0609020204030204" pitchFamily="49" charset="0"/>
              </a:rPr>
              <a:t>linje</a:t>
            </a:r>
            <a:r>
              <a:rPr lang="en-US" sz="1600" dirty="0">
                <a:latin typeface="Consolas" panose="020B0609020204030204" pitchFamily="49" charset="0"/>
              </a:rPr>
              <a:t> 1,3, og 4.</a:t>
            </a:r>
          </a:p>
          <a:p>
            <a:endParaRPr lang="en-US" sz="1600" dirty="0">
              <a:latin typeface="Consolas" panose="020B0609020204030204" pitchFamily="49" charset="0"/>
            </a:endParaRPr>
          </a:p>
          <a:p>
            <a:r>
              <a:rPr lang="en-US" sz="1600" b="1" dirty="0" err="1">
                <a:latin typeface="Consolas" panose="020B0609020204030204" pitchFamily="49" charset="0"/>
              </a:rPr>
              <a:t>Fremgangsmåde</a:t>
            </a:r>
            <a:r>
              <a:rPr lang="en-US" sz="1600" dirty="0">
                <a:latin typeface="Consolas" panose="020B0609020204030204" pitchFamily="49" charset="0"/>
              </a:rPr>
              <a:t>:</a:t>
            </a:r>
          </a:p>
          <a:p>
            <a:r>
              <a:rPr lang="en-US" sz="1600" dirty="0">
                <a:latin typeface="Consolas" panose="020B0609020204030204" pitchFamily="49" charset="0"/>
              </a:rPr>
              <a:t>1. </a:t>
            </a:r>
            <a:r>
              <a:rPr lang="en-US" sz="1600" dirty="0" err="1">
                <a:latin typeface="Consolas" panose="020B0609020204030204" pitchFamily="49" charset="0"/>
              </a:rPr>
              <a:t>Læs</a:t>
            </a:r>
            <a:r>
              <a:rPr lang="en-US" sz="1600" dirty="0">
                <a:latin typeface="Consolas" panose="020B0609020204030204" pitchFamily="49" charset="0"/>
              </a:rPr>
              <a:t> og </a:t>
            </a:r>
            <a:r>
              <a:rPr lang="en-US" sz="1600" dirty="0" err="1">
                <a:latin typeface="Consolas" panose="020B0609020204030204" pitchFamily="49" charset="0"/>
              </a:rPr>
              <a:t>forstå</a:t>
            </a:r>
            <a:r>
              <a:rPr lang="en-US" sz="1600" dirty="0">
                <a:latin typeface="Consolas" panose="020B0609020204030204" pitchFamily="49" charset="0"/>
              </a:rPr>
              <a:t> </a:t>
            </a:r>
            <a:r>
              <a:rPr lang="en-US" sz="1600" dirty="0" err="1">
                <a:latin typeface="Consolas" panose="020B0609020204030204" pitchFamily="49" charset="0"/>
              </a:rPr>
              <a:t>kildekode</a:t>
            </a:r>
            <a:endParaRPr lang="en-US" sz="1600" dirty="0">
              <a:latin typeface="Consolas" panose="020B0609020204030204" pitchFamily="49" charset="0"/>
            </a:endParaRPr>
          </a:p>
          <a:p>
            <a:r>
              <a:rPr lang="en-US" sz="1600" dirty="0">
                <a:latin typeface="Consolas" panose="020B0609020204030204" pitchFamily="49" charset="0"/>
              </a:rPr>
              <a:t>2. </a:t>
            </a:r>
            <a:r>
              <a:rPr lang="en-US" sz="1600" dirty="0" err="1">
                <a:latin typeface="Consolas" panose="020B0609020204030204" pitchFamily="49" charset="0"/>
              </a:rPr>
              <a:t>Skriv</a:t>
            </a:r>
            <a:r>
              <a:rPr lang="en-US" sz="1600" dirty="0">
                <a:latin typeface="Consolas" panose="020B0609020204030204" pitchFamily="49" charset="0"/>
              </a:rPr>
              <a:t> </a:t>
            </a:r>
            <a:r>
              <a:rPr lang="en-US" sz="1600" dirty="0" err="1">
                <a:latin typeface="Consolas" panose="020B0609020204030204" pitchFamily="49" charset="0"/>
              </a:rPr>
              <a:t>en</a:t>
            </a:r>
            <a:r>
              <a:rPr lang="en-US" sz="1600" dirty="0">
                <a:latin typeface="Consolas" panose="020B0609020204030204" pitchFamily="49" charset="0"/>
              </a:rPr>
              <a:t> </a:t>
            </a:r>
            <a:r>
              <a:rPr lang="en-US" sz="1600" dirty="0" err="1">
                <a:latin typeface="Consolas" panose="020B0609020204030204" pitchFamily="49" charset="0"/>
              </a:rPr>
              <a:t>passende</a:t>
            </a:r>
            <a:r>
              <a:rPr lang="en-US" sz="1600" dirty="0">
                <a:latin typeface="Consolas" panose="020B0609020204030204" pitchFamily="49" charset="0"/>
              </a:rPr>
              <a:t> </a:t>
            </a:r>
            <a:r>
              <a:rPr lang="en-US" sz="1600" dirty="0" err="1">
                <a:latin typeface="Consolas" panose="020B0609020204030204" pitchFamily="49" charset="0"/>
              </a:rPr>
              <a:t>kommentar</a:t>
            </a:r>
            <a:r>
              <a:rPr lang="en-US" sz="1600" dirty="0">
                <a:latin typeface="Consolas" panose="020B0609020204030204" pitchFamily="49" charset="0"/>
              </a:rPr>
              <a:t> </a:t>
            </a:r>
            <a:r>
              <a:rPr lang="en-US" sz="1600" dirty="0" err="1">
                <a:latin typeface="Consolas" panose="020B0609020204030204" pitchFamily="49" charset="0"/>
              </a:rPr>
              <a:t>til</a:t>
            </a:r>
            <a:r>
              <a:rPr lang="en-US" sz="1600" dirty="0">
                <a:latin typeface="Consolas" panose="020B0609020204030204" pitchFamily="49" charset="0"/>
              </a:rPr>
              <a:t> </a:t>
            </a:r>
            <a:r>
              <a:rPr lang="en-US" sz="1600" dirty="0" err="1">
                <a:latin typeface="Consolas" panose="020B0609020204030204" pitchFamily="49" charset="0"/>
              </a:rPr>
              <a:t>hvad</a:t>
            </a:r>
            <a:r>
              <a:rPr lang="en-US" sz="1600" dirty="0">
                <a:latin typeface="Consolas" panose="020B0609020204030204" pitchFamily="49" charset="0"/>
              </a:rPr>
              <a:t> </a:t>
            </a:r>
            <a:r>
              <a:rPr lang="en-US" sz="1600" dirty="0" err="1">
                <a:latin typeface="Consolas" panose="020B0609020204030204" pitchFamily="49" charset="0"/>
              </a:rPr>
              <a:t>elementerne</a:t>
            </a:r>
            <a:r>
              <a:rPr lang="en-US" sz="1600" dirty="0">
                <a:latin typeface="Consolas" panose="020B0609020204030204" pitchFamily="49" charset="0"/>
              </a:rPr>
              <a:t> i </a:t>
            </a:r>
            <a:r>
              <a:rPr lang="en-US" sz="1600" dirty="0" err="1">
                <a:latin typeface="Consolas" panose="020B0609020204030204" pitchFamily="49" charset="0"/>
              </a:rPr>
              <a:t>koden</a:t>
            </a:r>
            <a:r>
              <a:rPr lang="en-US" sz="1600" dirty="0">
                <a:latin typeface="Consolas" panose="020B0609020204030204" pitchFamily="49" charset="0"/>
              </a:rPr>
              <a:t> </a:t>
            </a:r>
            <a:r>
              <a:rPr lang="en-US" sz="1600" dirty="0" err="1">
                <a:latin typeface="Consolas" panose="020B0609020204030204" pitchFamily="49" charset="0"/>
              </a:rPr>
              <a:t>gør</a:t>
            </a:r>
            <a:r>
              <a:rPr lang="en-US" sz="1600" dirty="0">
                <a:latin typeface="Consolas" panose="020B0609020204030204" pitchFamily="49" charset="0"/>
              </a:rPr>
              <a:t> (</a:t>
            </a:r>
            <a:r>
              <a:rPr lang="en-US" sz="1600" dirty="0" err="1">
                <a:latin typeface="Consolas" panose="020B0609020204030204" pitchFamily="49" charset="0"/>
              </a:rPr>
              <a:t>linje</a:t>
            </a:r>
            <a:r>
              <a:rPr lang="en-US" sz="1600" dirty="0">
                <a:latin typeface="Consolas" panose="020B0609020204030204" pitchFamily="49" charset="0"/>
              </a:rPr>
              <a:t> 1, 3, 4)</a:t>
            </a:r>
          </a:p>
          <a:p>
            <a:r>
              <a:rPr lang="en-US" sz="1600" dirty="0">
                <a:latin typeface="Consolas" panose="020B0609020204030204" pitchFamily="49" charset="0"/>
              </a:rPr>
              <a:t>Q 1: </a:t>
            </a:r>
            <a:r>
              <a:rPr lang="en-US" sz="1600" dirty="0" err="1">
                <a:latin typeface="Consolas" panose="020B0609020204030204" pitchFamily="49" charset="0"/>
              </a:rPr>
              <a:t>Hvad</a:t>
            </a:r>
            <a:r>
              <a:rPr lang="en-US" sz="1600" dirty="0">
                <a:latin typeface="Consolas" panose="020B0609020204030204" pitchFamily="49" charset="0"/>
              </a:rPr>
              <a:t> </a:t>
            </a:r>
            <a:r>
              <a:rPr lang="en-US" sz="1600" dirty="0" err="1">
                <a:latin typeface="Consolas" panose="020B0609020204030204" pitchFamily="49" charset="0"/>
              </a:rPr>
              <a:t>Betyder</a:t>
            </a:r>
            <a:r>
              <a:rPr lang="en-US" sz="1600" dirty="0">
                <a:latin typeface="Consolas" panose="020B0609020204030204" pitchFamily="49" charset="0"/>
              </a:rPr>
              <a:t> det </a:t>
            </a:r>
            <a:r>
              <a:rPr lang="en-US" sz="1600" dirty="0" err="1">
                <a:latin typeface="Consolas" panose="020B0609020204030204" pitchFamily="49" charset="0"/>
              </a:rPr>
              <a:t>når</a:t>
            </a:r>
            <a:r>
              <a:rPr lang="en-US" sz="1600" dirty="0">
                <a:latin typeface="Consolas" panose="020B0609020204030204" pitchFamily="49" charset="0"/>
              </a:rPr>
              <a:t> man </a:t>
            </a:r>
            <a:r>
              <a:rPr lang="en-US" sz="1600" dirty="0" err="1">
                <a:latin typeface="Consolas" panose="020B0609020204030204" pitchFamily="49" charset="0"/>
              </a:rPr>
              <a:t>skriver</a:t>
            </a:r>
            <a:r>
              <a:rPr lang="en-US" sz="1600" dirty="0">
                <a:latin typeface="Consolas" panose="020B0609020204030204" pitchFamily="49" charset="0"/>
              </a:rPr>
              <a:t> include? </a:t>
            </a:r>
          </a:p>
          <a:p>
            <a:r>
              <a:rPr lang="en-US" sz="1600" dirty="0">
                <a:latin typeface="Consolas" panose="020B0609020204030204" pitchFamily="49" charset="0"/>
              </a:rPr>
              <a:t>Q 2: </a:t>
            </a:r>
            <a:r>
              <a:rPr lang="en-US" sz="1600" dirty="0" err="1">
                <a:latin typeface="Consolas" panose="020B0609020204030204" pitchFamily="49" charset="0"/>
              </a:rPr>
              <a:t>Hvilken</a:t>
            </a:r>
            <a:r>
              <a:rPr lang="en-US" sz="1600" dirty="0">
                <a:latin typeface="Consolas" panose="020B0609020204030204" pitchFamily="49" charset="0"/>
              </a:rPr>
              <a:t> type </a:t>
            </a:r>
            <a:r>
              <a:rPr lang="en-US" sz="1600" dirty="0" err="1">
                <a:latin typeface="Consolas" panose="020B0609020204030204" pitchFamily="49" charset="0"/>
              </a:rPr>
              <a:t>funktioner</a:t>
            </a:r>
            <a:r>
              <a:rPr lang="en-US" sz="1600" dirty="0">
                <a:latin typeface="Consolas" panose="020B0609020204030204" pitchFamily="49" charset="0"/>
              </a:rPr>
              <a:t> </a:t>
            </a:r>
            <a:r>
              <a:rPr lang="en-US" sz="1600" dirty="0" err="1">
                <a:latin typeface="Consolas" panose="020B0609020204030204" pitchFamily="49" charset="0"/>
              </a:rPr>
              <a:t>får</a:t>
            </a:r>
            <a:r>
              <a:rPr lang="en-US" sz="1600" dirty="0">
                <a:latin typeface="Consolas" panose="020B0609020204030204" pitchFamily="49" charset="0"/>
              </a:rPr>
              <a:t> man </a:t>
            </a:r>
            <a:r>
              <a:rPr lang="en-US" sz="1600" dirty="0" err="1">
                <a:latin typeface="Consolas" panose="020B0609020204030204" pitchFamily="49" charset="0"/>
              </a:rPr>
              <a:t>adgang</a:t>
            </a:r>
            <a:r>
              <a:rPr lang="en-US" sz="1600" dirty="0">
                <a:latin typeface="Consolas" panose="020B0609020204030204" pitchFamily="49" charset="0"/>
              </a:rPr>
              <a:t> </a:t>
            </a:r>
            <a:r>
              <a:rPr lang="en-US" sz="1600" dirty="0" err="1">
                <a:latin typeface="Consolas" panose="020B0609020204030204" pitchFamily="49" charset="0"/>
              </a:rPr>
              <a:t>til</a:t>
            </a:r>
            <a:r>
              <a:rPr lang="en-US" sz="1600" dirty="0">
                <a:latin typeface="Consolas" panose="020B0609020204030204" pitchFamily="49" charset="0"/>
              </a:rPr>
              <a:t>, </a:t>
            </a:r>
            <a:r>
              <a:rPr lang="en-US" sz="1600" dirty="0" err="1">
                <a:latin typeface="Consolas" panose="020B0609020204030204" pitchFamily="49" charset="0"/>
              </a:rPr>
              <a:t>når</a:t>
            </a:r>
            <a:r>
              <a:rPr lang="en-US" sz="1600" dirty="0">
                <a:latin typeface="Consolas" panose="020B0609020204030204" pitchFamily="49" charset="0"/>
              </a:rPr>
              <a:t> man </a:t>
            </a:r>
            <a:r>
              <a:rPr lang="en-US" sz="1600" dirty="0" err="1">
                <a:latin typeface="Consolas" panose="020B0609020204030204" pitchFamily="49" charset="0"/>
              </a:rPr>
              <a:t>inkluderer</a:t>
            </a:r>
            <a:r>
              <a:rPr lang="en-US" sz="1600" dirty="0">
                <a:latin typeface="Consolas" panose="020B0609020204030204" pitchFamily="49" charset="0"/>
              </a:rPr>
              <a:t> </a:t>
            </a:r>
            <a:r>
              <a:rPr lang="en-US" sz="1600" dirty="0" err="1">
                <a:latin typeface="Consolas" panose="020B0609020204030204" pitchFamily="49" charset="0"/>
              </a:rPr>
              <a:t>stdio.h</a:t>
            </a:r>
            <a:endParaRPr lang="en-US" sz="1600" dirty="0">
              <a:latin typeface="Consolas" panose="020B0609020204030204" pitchFamily="49" charset="0"/>
            </a:endParaRPr>
          </a:p>
          <a:p>
            <a:r>
              <a:rPr lang="en-US" sz="1600" dirty="0">
                <a:latin typeface="Consolas" panose="020B0609020204030204" pitchFamily="49" charset="0"/>
              </a:rPr>
              <a:t>Q 3: </a:t>
            </a:r>
            <a:r>
              <a:rPr lang="en-US" sz="1600" dirty="0" err="1">
                <a:latin typeface="Consolas" panose="020B0609020204030204" pitchFamily="49" charset="0"/>
              </a:rPr>
              <a:t>Hvad</a:t>
            </a:r>
            <a:r>
              <a:rPr lang="en-US" sz="1600" dirty="0">
                <a:latin typeface="Consolas" panose="020B0609020204030204" pitchFamily="49" charset="0"/>
              </a:rPr>
              <a:t> </a:t>
            </a:r>
            <a:r>
              <a:rPr lang="en-US" sz="1600" dirty="0" err="1">
                <a:latin typeface="Consolas" panose="020B0609020204030204" pitchFamily="49" charset="0"/>
              </a:rPr>
              <a:t>betyder</a:t>
            </a:r>
            <a:r>
              <a:rPr lang="en-US" sz="1600" dirty="0">
                <a:latin typeface="Consolas" panose="020B0609020204030204" pitchFamily="49" charset="0"/>
              </a:rPr>
              <a:t> %c? </a:t>
            </a:r>
          </a:p>
          <a:p>
            <a:r>
              <a:rPr lang="en-US" sz="1600" dirty="0">
                <a:latin typeface="Consolas" panose="020B0609020204030204" pitchFamily="49" charset="0"/>
              </a:rPr>
              <a:t>Q 4: </a:t>
            </a:r>
            <a:r>
              <a:rPr lang="en-US" sz="1600" dirty="0" err="1">
                <a:latin typeface="Consolas" panose="020B0609020204030204" pitchFamily="49" charset="0"/>
              </a:rPr>
              <a:t>Hvad</a:t>
            </a:r>
            <a:r>
              <a:rPr lang="en-US" sz="1600" dirty="0">
                <a:latin typeface="Consolas" panose="020B0609020204030204" pitchFamily="49" charset="0"/>
              </a:rPr>
              <a:t> </a:t>
            </a:r>
            <a:r>
              <a:rPr lang="en-US" sz="1600" dirty="0" err="1">
                <a:latin typeface="Consolas" panose="020B0609020204030204" pitchFamily="49" charset="0"/>
              </a:rPr>
              <a:t>gør</a:t>
            </a:r>
            <a:r>
              <a:rPr lang="en-US" sz="1600" dirty="0">
                <a:latin typeface="Consolas" panose="020B0609020204030204" pitchFamily="49" charset="0"/>
              </a:rPr>
              <a:t> </a:t>
            </a:r>
            <a:r>
              <a:rPr lang="en-US" sz="1600" b="0" dirty="0">
                <a:solidFill>
                  <a:srgbClr val="859900"/>
                </a:solidFill>
                <a:effectLst/>
                <a:latin typeface="Consolas" panose="020B0609020204030204" pitchFamily="49" charset="0"/>
              </a:rPr>
              <a:t>return </a:t>
            </a:r>
            <a:r>
              <a:rPr lang="en-US" sz="1600" b="0" dirty="0">
                <a:effectLst/>
                <a:latin typeface="Consolas" panose="020B0609020204030204" pitchFamily="49" charset="0"/>
              </a:rPr>
              <a:t>token?</a:t>
            </a:r>
          </a:p>
          <a:p>
            <a:r>
              <a:rPr lang="en-US" sz="1600" dirty="0">
                <a:latin typeface="Consolas" panose="020B0609020204030204" pitchFamily="49" charset="0"/>
              </a:rPr>
              <a:t>3. Gem </a:t>
            </a:r>
            <a:r>
              <a:rPr lang="en-US" sz="1600" dirty="0" err="1">
                <a:latin typeface="Consolas" panose="020B0609020204030204" pitchFamily="49" charset="0"/>
              </a:rPr>
              <a:t>programmet</a:t>
            </a:r>
            <a:r>
              <a:rPr lang="en-US" sz="1600" dirty="0">
                <a:latin typeface="Consolas" panose="020B0609020204030204" pitchFamily="49" charset="0"/>
              </a:rPr>
              <a:t> </a:t>
            </a:r>
            <a:r>
              <a:rPr lang="en-US" sz="1600" dirty="0" err="1">
                <a:latin typeface="Consolas" panose="020B0609020204030204" pitchFamily="49" charset="0"/>
              </a:rPr>
              <a:t>som</a:t>
            </a:r>
            <a:r>
              <a:rPr lang="en-US" sz="1600" dirty="0">
                <a:latin typeface="Consolas" panose="020B0609020204030204" pitchFamily="49" charset="0"/>
              </a:rPr>
              <a:t> ST1_Programming_kommentarer</a:t>
            </a:r>
          </a:p>
          <a:p>
            <a:pPr marL="342900" indent="-342900">
              <a:buAutoNum type="arabicPeriod"/>
            </a:pPr>
            <a:endParaRPr lang="en-US" sz="1600" b="0" dirty="0">
              <a:effectLst/>
              <a:latin typeface="Consolas" panose="020B0609020204030204" pitchFamily="49" charset="0"/>
            </a:endParaRPr>
          </a:p>
          <a:p>
            <a:endParaRPr lang="en-US" sz="1600" b="0" dirty="0">
              <a:solidFill>
                <a:srgbClr val="859900"/>
              </a:solidFill>
              <a:effectLst/>
              <a:latin typeface="Consolas" panose="020B0609020204030204" pitchFamily="49" charset="0"/>
            </a:endParaRPr>
          </a:p>
        </p:txBody>
      </p:sp>
      <p:sp>
        <p:nvSpPr>
          <p:cNvPr id="7" name="TextBox 6">
            <a:extLst>
              <a:ext uri="{FF2B5EF4-FFF2-40B4-BE49-F238E27FC236}">
                <a16:creationId xmlns:a16="http://schemas.microsoft.com/office/drawing/2014/main" id="{BD1D52B7-A2B0-A328-BC9A-5272C982BA37}"/>
              </a:ext>
            </a:extLst>
          </p:cNvPr>
          <p:cNvSpPr txBox="1"/>
          <p:nvPr/>
        </p:nvSpPr>
        <p:spPr>
          <a:xfrm>
            <a:off x="840062" y="4627661"/>
            <a:ext cx="7085023" cy="2031325"/>
          </a:xfrm>
          <a:prstGeom prst="rect">
            <a:avLst/>
          </a:prstGeom>
          <a:noFill/>
        </p:spPr>
        <p:txBody>
          <a:bodyPr wrap="square">
            <a:spAutoFit/>
          </a:bodyPr>
          <a:lstStyle/>
          <a:p>
            <a:r>
              <a:rPr lang="en-US" sz="1800" b="0" dirty="0">
                <a:solidFill>
                  <a:srgbClr val="859900"/>
                </a:solidFill>
                <a:effectLst/>
                <a:latin typeface="Consolas" panose="020B0609020204030204" pitchFamily="49" charset="0"/>
              </a:rPr>
              <a:t>#include</a:t>
            </a:r>
            <a:r>
              <a:rPr lang="en-US" sz="1800" b="0" dirty="0">
                <a:solidFill>
                  <a:srgbClr val="B58900"/>
                </a:solidFill>
                <a:effectLst/>
                <a:latin typeface="Consolas" panose="020B0609020204030204" pitchFamily="49" charset="0"/>
              </a:rPr>
              <a:t> </a:t>
            </a:r>
            <a:r>
              <a:rPr lang="en-US" sz="1800" b="0" dirty="0">
                <a:solidFill>
                  <a:srgbClr val="2AA198"/>
                </a:solidFill>
                <a:effectLst/>
                <a:latin typeface="Consolas" panose="020B0609020204030204" pitchFamily="49" charset="0"/>
              </a:rPr>
              <a:t>&lt;</a:t>
            </a:r>
            <a:r>
              <a:rPr lang="en-US" sz="1800" b="0" dirty="0" err="1">
                <a:solidFill>
                  <a:srgbClr val="2AA198"/>
                </a:solidFill>
                <a:effectLst/>
                <a:latin typeface="Consolas" panose="020B0609020204030204" pitchFamily="49" charset="0"/>
              </a:rPr>
              <a:t>stdio.h</a:t>
            </a:r>
            <a:r>
              <a:rPr lang="en-US" sz="1800" b="0" dirty="0">
                <a:solidFill>
                  <a:srgbClr val="2AA198"/>
                </a:solidFill>
                <a:effectLst/>
                <a:latin typeface="Consolas" panose="020B0609020204030204" pitchFamily="49" charset="0"/>
              </a:rPr>
              <a:t>&gt;</a:t>
            </a:r>
          </a:p>
          <a:p>
            <a:r>
              <a:rPr lang="en-US" sz="1800" b="1" dirty="0">
                <a:solidFill>
                  <a:srgbClr val="586E75"/>
                </a:solidFill>
                <a:effectLst/>
                <a:latin typeface="Consolas" panose="020B0609020204030204" pitchFamily="49" charset="0"/>
              </a:rPr>
              <a:t>int</a:t>
            </a:r>
            <a:r>
              <a:rPr lang="en-US" sz="1800" b="0" dirty="0">
                <a:solidFill>
                  <a:srgbClr val="657B83"/>
                </a:solidFill>
                <a:effectLst/>
                <a:latin typeface="Consolas" panose="020B0609020204030204" pitchFamily="49" charset="0"/>
              </a:rPr>
              <a:t> </a:t>
            </a:r>
            <a:r>
              <a:rPr lang="en-US" sz="1800" b="0" dirty="0">
                <a:solidFill>
                  <a:srgbClr val="268BD2"/>
                </a:solidFill>
                <a:effectLst/>
                <a:latin typeface="Consolas" panose="020B0609020204030204" pitchFamily="49" charset="0"/>
              </a:rPr>
              <a:t>main</a:t>
            </a:r>
            <a:r>
              <a:rPr lang="en-US" sz="1800" b="0" dirty="0">
                <a:solidFill>
                  <a:srgbClr val="657B83"/>
                </a:solidFill>
                <a:effectLst/>
                <a:latin typeface="Consolas" panose="020B0609020204030204" pitchFamily="49" charset="0"/>
              </a:rPr>
              <a:t>(){</a:t>
            </a:r>
          </a:p>
          <a:p>
            <a:r>
              <a:rPr lang="en-US" sz="1800" b="0" dirty="0">
                <a:solidFill>
                  <a:srgbClr val="657B83"/>
                </a:solidFill>
                <a:effectLst/>
                <a:latin typeface="Consolas" panose="020B0609020204030204" pitchFamily="49" charset="0"/>
              </a:rPr>
              <a:t>    </a:t>
            </a:r>
            <a:r>
              <a:rPr lang="en-US" sz="1800" b="0" dirty="0" err="1">
                <a:solidFill>
                  <a:srgbClr val="268BD2"/>
                </a:solidFill>
                <a:effectLst/>
                <a:latin typeface="Consolas" panose="020B0609020204030204" pitchFamily="49" charset="0"/>
              </a:rPr>
              <a:t>printf</a:t>
            </a:r>
            <a:r>
              <a:rPr lang="en-US" sz="1800" b="0" dirty="0">
                <a:solidFill>
                  <a:srgbClr val="657B83"/>
                </a:solidFill>
                <a:effectLst/>
                <a:latin typeface="Consolas" panose="020B0609020204030204" pitchFamily="49" charset="0"/>
              </a:rPr>
              <a:t>(</a:t>
            </a:r>
            <a:r>
              <a:rPr lang="en-US" sz="1800" b="0" dirty="0">
                <a:solidFill>
                  <a:srgbClr val="2AA198"/>
                </a:solidFill>
                <a:effectLst/>
                <a:latin typeface="Consolas" panose="020B0609020204030204" pitchFamily="49" charset="0"/>
              </a:rPr>
              <a:t>“</a:t>
            </a:r>
            <a:r>
              <a:rPr lang="en-US" sz="1800" b="0" dirty="0" err="1">
                <a:solidFill>
                  <a:srgbClr val="2AA198"/>
                </a:solidFill>
                <a:effectLst/>
                <a:latin typeface="Consolas" panose="020B0609020204030204" pitchFamily="49" charset="0"/>
              </a:rPr>
              <a:t>Hvad</a:t>
            </a:r>
            <a:r>
              <a:rPr lang="en-US" sz="1800" b="0" dirty="0">
                <a:solidFill>
                  <a:srgbClr val="2AA198"/>
                </a:solidFill>
                <a:effectLst/>
                <a:latin typeface="Consolas" panose="020B0609020204030204" pitchFamily="49" charset="0"/>
              </a:rPr>
              <a:t> </a:t>
            </a:r>
            <a:r>
              <a:rPr lang="en-US" sz="1800" b="0" dirty="0" err="1">
                <a:solidFill>
                  <a:srgbClr val="2AA198"/>
                </a:solidFill>
                <a:effectLst/>
                <a:latin typeface="Consolas" panose="020B0609020204030204" pitchFamily="49" charset="0"/>
              </a:rPr>
              <a:t>kommer</a:t>
            </a:r>
            <a:r>
              <a:rPr lang="en-US" sz="1800" b="0" dirty="0">
                <a:solidFill>
                  <a:srgbClr val="2AA198"/>
                </a:solidFill>
                <a:effectLst/>
                <a:latin typeface="Consolas" panose="020B0609020204030204" pitchFamily="49" charset="0"/>
              </a:rPr>
              <a:t> der </a:t>
            </a:r>
            <a:r>
              <a:rPr lang="en-US" sz="1800" b="0" dirty="0" err="1">
                <a:solidFill>
                  <a:srgbClr val="2AA198"/>
                </a:solidFill>
                <a:effectLst/>
                <a:latin typeface="Consolas" panose="020B0609020204030204" pitchFamily="49" charset="0"/>
              </a:rPr>
              <a:t>til</a:t>
            </a:r>
            <a:r>
              <a:rPr lang="en-US" sz="1800" b="0" dirty="0">
                <a:solidFill>
                  <a:srgbClr val="2AA198"/>
                </a:solidFill>
                <a:effectLst/>
                <a:latin typeface="Consolas" panose="020B0609020204030204" pitchFamily="49" charset="0"/>
              </a:rPr>
              <a:t> at </a:t>
            </a:r>
            <a:r>
              <a:rPr lang="en-US" sz="1800" b="0" dirty="0" err="1">
                <a:solidFill>
                  <a:srgbClr val="2AA198"/>
                </a:solidFill>
                <a:effectLst/>
                <a:latin typeface="Consolas" panose="020B0609020204030204" pitchFamily="49" charset="0"/>
              </a:rPr>
              <a:t>st</a:t>
            </a:r>
            <a:r>
              <a:rPr lang="da-DK" dirty="0">
                <a:solidFill>
                  <a:srgbClr val="2AA198"/>
                </a:solidFill>
                <a:latin typeface="Consolas" panose="020B0609020204030204" pitchFamily="49" charset="0"/>
              </a:rPr>
              <a:t>å her: </a:t>
            </a:r>
            <a:r>
              <a:rPr lang="en-US" sz="1800" b="0" dirty="0">
                <a:solidFill>
                  <a:srgbClr val="CB4B16"/>
                </a:solidFill>
                <a:effectLst/>
                <a:latin typeface="Consolas" panose="020B0609020204030204" pitchFamily="49" charset="0"/>
              </a:rPr>
              <a:t>%</a:t>
            </a:r>
            <a:r>
              <a:rPr lang="en-US" b="0" dirty="0">
                <a:solidFill>
                  <a:srgbClr val="CB4B16"/>
                </a:solidFill>
                <a:effectLst/>
                <a:latin typeface="Consolas" panose="020B0609020204030204" pitchFamily="49" charset="0"/>
              </a:rPr>
              <a:t>c</a:t>
            </a:r>
            <a:r>
              <a:rPr lang="en-US" sz="1800" dirty="0">
                <a:solidFill>
                  <a:srgbClr val="CB4B16"/>
                </a:solidFill>
                <a:latin typeface="Consolas" panose="020B0609020204030204" pitchFamily="49" charset="0"/>
              </a:rPr>
              <a:t>\n</a:t>
            </a:r>
            <a:r>
              <a:rPr lang="en-US" sz="1800" b="0" dirty="0">
                <a:solidFill>
                  <a:srgbClr val="2AA198"/>
                </a:solidFill>
                <a:effectLst/>
                <a:latin typeface="Consolas" panose="020B0609020204030204" pitchFamily="49" charset="0"/>
              </a:rPr>
              <a:t>"</a:t>
            </a:r>
            <a:r>
              <a:rPr lang="en-US" sz="1800" b="0" dirty="0">
                <a:solidFill>
                  <a:srgbClr val="657B83"/>
                </a:solidFill>
                <a:effectLst/>
                <a:latin typeface="Consolas" panose="020B0609020204030204" pitchFamily="49" charset="0"/>
              </a:rPr>
              <a:t>, </a:t>
            </a:r>
            <a:r>
              <a:rPr lang="en-US" dirty="0">
                <a:solidFill>
                  <a:srgbClr val="D33682"/>
                </a:solidFill>
                <a:latin typeface="Consolas" panose="020B0609020204030204" pitchFamily="49" charset="0"/>
              </a:rPr>
              <a:t>65</a:t>
            </a:r>
            <a:r>
              <a:rPr lang="en-US" sz="1800" b="0" dirty="0">
                <a:solidFill>
                  <a:srgbClr val="657B83"/>
                </a:solidFill>
                <a:effectLst/>
                <a:latin typeface="Consolas" panose="020B0609020204030204" pitchFamily="49" charset="0"/>
              </a:rPr>
              <a:t>);</a:t>
            </a:r>
          </a:p>
          <a:p>
            <a:r>
              <a:rPr lang="en-US" sz="1800" b="0" dirty="0">
                <a:solidFill>
                  <a:srgbClr val="657B83"/>
                </a:solidFill>
                <a:effectLst/>
                <a:latin typeface="Consolas" panose="020B0609020204030204" pitchFamily="49" charset="0"/>
              </a:rPr>
              <a:t>    </a:t>
            </a:r>
            <a:r>
              <a:rPr lang="en-US" sz="1800" b="0" dirty="0">
                <a:solidFill>
                  <a:srgbClr val="859900"/>
                </a:solidFill>
                <a:effectLst/>
                <a:latin typeface="Consolas" panose="020B0609020204030204" pitchFamily="49" charset="0"/>
              </a:rPr>
              <a:t>return</a:t>
            </a:r>
            <a:r>
              <a:rPr lang="en-US" sz="1800" b="0" dirty="0">
                <a:solidFill>
                  <a:srgbClr val="657B83"/>
                </a:solidFill>
                <a:effectLst/>
                <a:latin typeface="Consolas" panose="020B0609020204030204" pitchFamily="49" charset="0"/>
              </a:rPr>
              <a:t> </a:t>
            </a:r>
            <a:r>
              <a:rPr lang="en-US" sz="1800" b="0" dirty="0">
                <a:solidFill>
                  <a:srgbClr val="D33682"/>
                </a:solidFill>
                <a:effectLst/>
                <a:latin typeface="Consolas" panose="020B0609020204030204" pitchFamily="49" charset="0"/>
              </a:rPr>
              <a:t>0</a:t>
            </a:r>
            <a:r>
              <a:rPr lang="en-US" sz="1800" b="0" dirty="0">
                <a:solidFill>
                  <a:srgbClr val="657B83"/>
                </a:solidFill>
                <a:effectLst/>
                <a:latin typeface="Consolas" panose="020B0609020204030204" pitchFamily="49" charset="0"/>
              </a:rPr>
              <a:t>;</a:t>
            </a:r>
          </a:p>
          <a:p>
            <a:r>
              <a:rPr lang="en-US" sz="1800" b="0" dirty="0">
                <a:solidFill>
                  <a:srgbClr val="657B83"/>
                </a:solidFill>
                <a:effectLst/>
                <a:latin typeface="Consolas" panose="020B0609020204030204" pitchFamily="49" charset="0"/>
              </a:rPr>
              <a:t>}</a:t>
            </a:r>
          </a:p>
          <a:p>
            <a:endParaRPr lang="en-US" dirty="0">
              <a:solidFill>
                <a:srgbClr val="657B83"/>
              </a:solidFill>
              <a:latin typeface="Consolas" panose="020B0609020204030204" pitchFamily="49" charset="0"/>
            </a:endParaRPr>
          </a:p>
          <a:p>
            <a:endParaRPr lang="en-US" sz="1800" b="0" dirty="0">
              <a:solidFill>
                <a:srgbClr val="657B83"/>
              </a:solidFill>
              <a:effectLst/>
              <a:latin typeface="Consolas" panose="020B0609020204030204" pitchFamily="49" charset="0"/>
            </a:endParaRPr>
          </a:p>
        </p:txBody>
      </p:sp>
    </p:spTree>
    <p:extLst>
      <p:ext uri="{BB962C8B-B14F-4D97-AF65-F5344CB8AC3E}">
        <p14:creationId xmlns:p14="http://schemas.microsoft.com/office/powerpoint/2010/main" val="18269313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dsholder til slidenummer 2">
            <a:extLst>
              <a:ext uri="{FF2B5EF4-FFF2-40B4-BE49-F238E27FC236}">
                <a16:creationId xmlns:a16="http://schemas.microsoft.com/office/drawing/2014/main" id="{DA739743-59B5-40F7-B118-11B4FCDFFB5D}"/>
              </a:ext>
            </a:extLst>
          </p:cNvPr>
          <p:cNvSpPr>
            <a:spLocks noGrp="1"/>
          </p:cNvSpPr>
          <p:nvPr>
            <p:ph type="sldNum" sz="quarter" idx="10"/>
          </p:nvPr>
        </p:nvSpPr>
        <p:spPr/>
        <p:txBody>
          <a:bodyPr/>
          <a:lstStyle/>
          <a:p>
            <a:fld id="{D8D877B3-D348-4611-9BDB-C5374591D951}" type="slidenum">
              <a:rPr lang="en-US" smtClean="0"/>
              <a:pPr/>
              <a:t>23</a:t>
            </a:fld>
            <a:endParaRPr lang="en-US" dirty="0"/>
          </a:p>
        </p:txBody>
      </p:sp>
      <p:sp>
        <p:nvSpPr>
          <p:cNvPr id="4" name="Titel 3">
            <a:extLst>
              <a:ext uri="{FF2B5EF4-FFF2-40B4-BE49-F238E27FC236}">
                <a16:creationId xmlns:a16="http://schemas.microsoft.com/office/drawing/2014/main" id="{2CBE5C58-EEF2-4305-8B0C-FDD808B89BD0}"/>
              </a:ext>
            </a:extLst>
          </p:cNvPr>
          <p:cNvSpPr>
            <a:spLocks noGrp="1"/>
          </p:cNvSpPr>
          <p:nvPr>
            <p:ph type="title"/>
          </p:nvPr>
        </p:nvSpPr>
        <p:spPr>
          <a:xfrm>
            <a:off x="587374" y="359273"/>
            <a:ext cx="6347382" cy="1621619"/>
          </a:xfrm>
        </p:spPr>
        <p:txBody>
          <a:bodyPr/>
          <a:lstStyle/>
          <a:p>
            <a:r>
              <a:rPr lang="da-DK" dirty="0"/>
              <a:t>Hvordan udtaler man special-tegnene?</a:t>
            </a:r>
            <a:br>
              <a:rPr lang="da-DK" sz="1800" dirty="0"/>
            </a:br>
            <a:r>
              <a:rPr lang="da-DK" sz="1800" dirty="0"/>
              <a:t>(og hvorfor er det vigtigt)</a:t>
            </a:r>
            <a:r>
              <a:rPr lang="da-DK" dirty="0"/>
              <a:t> </a:t>
            </a:r>
            <a:endParaRPr lang="en-US" dirty="0"/>
          </a:p>
        </p:txBody>
      </p:sp>
      <p:sp>
        <p:nvSpPr>
          <p:cNvPr id="5" name="Pladsholder til tekst 4">
            <a:extLst>
              <a:ext uri="{FF2B5EF4-FFF2-40B4-BE49-F238E27FC236}">
                <a16:creationId xmlns:a16="http://schemas.microsoft.com/office/drawing/2014/main" id="{86B499A9-68B0-46BB-A74B-51B6D643F90D}"/>
              </a:ext>
            </a:extLst>
          </p:cNvPr>
          <p:cNvSpPr>
            <a:spLocks noGrp="1"/>
          </p:cNvSpPr>
          <p:nvPr>
            <p:ph type="body" sz="quarter" idx="12"/>
          </p:nvPr>
        </p:nvSpPr>
        <p:spPr>
          <a:xfrm>
            <a:off x="587375" y="2474752"/>
            <a:ext cx="6090262" cy="3420722"/>
          </a:xfrm>
        </p:spPr>
        <p:txBody>
          <a:bodyPr>
            <a:normAutofit fontScale="85000" lnSpcReduction="10000"/>
          </a:bodyPr>
          <a:lstStyle/>
          <a:p>
            <a:pPr marL="0" indent="0">
              <a:buNone/>
            </a:pPr>
            <a:r>
              <a:rPr lang="da-DK" dirty="0"/>
              <a:t>Lad os starte med hvorfor det er vigtigt:</a:t>
            </a:r>
          </a:p>
          <a:p>
            <a:endParaRPr lang="da-DK" dirty="0"/>
          </a:p>
          <a:p>
            <a:pPr marL="0" indent="0">
              <a:buNone/>
            </a:pPr>
            <a:r>
              <a:rPr lang="da-DK" dirty="0"/>
              <a:t>Hvordan </a:t>
            </a:r>
            <a:r>
              <a:rPr lang="da-DK" b="1" dirty="0"/>
              <a:t>udtaler</a:t>
            </a:r>
            <a:r>
              <a:rPr lang="da-DK" dirty="0"/>
              <a:t> man følgende sætninger:</a:t>
            </a:r>
          </a:p>
          <a:p>
            <a:pPr>
              <a:lnSpc>
                <a:spcPct val="150000"/>
              </a:lnSpc>
              <a:buFont typeface="Arial" panose="020B0604020202020204" pitchFamily="34" charset="0"/>
              <a:buChar char="•"/>
            </a:pPr>
            <a:r>
              <a:rPr lang="da-DK" dirty="0"/>
              <a:t>”En programmør har skrevet et program i C# og har anvendt en </a:t>
            </a:r>
            <a:r>
              <a:rPr lang="da-DK" dirty="0" err="1"/>
              <a:t>USB-stick</a:t>
            </a:r>
            <a:r>
              <a:rPr lang="da-DK" dirty="0"/>
              <a:t> til at gemme filen.”</a:t>
            </a:r>
          </a:p>
          <a:p>
            <a:pPr>
              <a:lnSpc>
                <a:spcPct val="150000"/>
              </a:lnSpc>
              <a:buFont typeface="Arial" panose="020B0604020202020204" pitchFamily="34" charset="0"/>
              <a:buChar char="•"/>
            </a:pPr>
            <a:r>
              <a:rPr lang="da-DK" dirty="0"/>
              <a:t>”Afslut din indtastning med #” (hørt i en telefonsvarer)</a:t>
            </a:r>
          </a:p>
          <a:p>
            <a:pPr>
              <a:lnSpc>
                <a:spcPct val="150000"/>
              </a:lnSpc>
              <a:buFont typeface="Arial" panose="020B0604020202020204" pitchFamily="34" charset="0"/>
              <a:buChar char="•"/>
            </a:pPr>
            <a:r>
              <a:rPr lang="da-DK" dirty="0"/>
              <a:t>”Den store #MeToo kampagne har taget hele verden med storm.”</a:t>
            </a:r>
          </a:p>
          <a:p>
            <a:pPr>
              <a:lnSpc>
                <a:spcPct val="150000"/>
              </a:lnSpc>
              <a:buFont typeface="Arial" panose="020B0604020202020204" pitchFamily="34" charset="0"/>
              <a:buChar char="•"/>
            </a:pPr>
            <a:r>
              <a:rPr lang="da-DK" dirty="0"/>
              <a:t>”En programmør skal kende symbolet # for at kunne inkluderer en header-fil i sit C program.”</a:t>
            </a:r>
          </a:p>
          <a:p>
            <a:pPr marL="0" indent="0">
              <a:buNone/>
            </a:pPr>
            <a:endParaRPr lang="en-US" dirty="0"/>
          </a:p>
        </p:txBody>
      </p:sp>
      <p:pic>
        <p:nvPicPr>
          <p:cNvPr id="7" name="Billede 6">
            <a:extLst>
              <a:ext uri="{FF2B5EF4-FFF2-40B4-BE49-F238E27FC236}">
                <a16:creationId xmlns:a16="http://schemas.microsoft.com/office/drawing/2014/main" id="{3AE9A3E9-DDB9-44A8-B1DE-F3724E4270FF}"/>
              </a:ext>
            </a:extLst>
          </p:cNvPr>
          <p:cNvPicPr>
            <a:picLocks noChangeAspect="1"/>
          </p:cNvPicPr>
          <p:nvPr/>
        </p:nvPicPr>
        <p:blipFill rotWithShape="1">
          <a:blip r:embed="rId2"/>
          <a:srcRect t="1" r="1437" b="359"/>
          <a:stretch/>
        </p:blipFill>
        <p:spPr>
          <a:xfrm>
            <a:off x="7032720" y="191991"/>
            <a:ext cx="4015580" cy="4059467"/>
          </a:xfrm>
          <a:prstGeom prst="rect">
            <a:avLst/>
          </a:prstGeom>
        </p:spPr>
      </p:pic>
      <p:sp>
        <p:nvSpPr>
          <p:cNvPr id="8" name="Tekstfelt 7">
            <a:extLst>
              <a:ext uri="{FF2B5EF4-FFF2-40B4-BE49-F238E27FC236}">
                <a16:creationId xmlns:a16="http://schemas.microsoft.com/office/drawing/2014/main" id="{F617337D-BF4F-45C8-B959-326C2948368C}"/>
              </a:ext>
            </a:extLst>
          </p:cNvPr>
          <p:cNvSpPr txBox="1"/>
          <p:nvPr/>
        </p:nvSpPr>
        <p:spPr>
          <a:xfrm>
            <a:off x="7655679" y="4605340"/>
            <a:ext cx="3577179" cy="1200329"/>
          </a:xfrm>
          <a:prstGeom prst="rect">
            <a:avLst/>
          </a:prstGeom>
          <a:noFill/>
        </p:spPr>
        <p:txBody>
          <a:bodyPr wrap="square">
            <a:spAutoFit/>
          </a:bodyPr>
          <a:lstStyle/>
          <a:p>
            <a:r>
              <a:rPr lang="da-DK" dirty="0"/>
              <a:t>C# = C </a:t>
            </a:r>
            <a:r>
              <a:rPr lang="da-DK" dirty="0" err="1"/>
              <a:t>sharp</a:t>
            </a:r>
            <a:endParaRPr lang="da-DK" dirty="0"/>
          </a:p>
          <a:p>
            <a:r>
              <a:rPr lang="da-DK" dirty="0"/>
              <a:t># = firkant</a:t>
            </a:r>
          </a:p>
          <a:p>
            <a:r>
              <a:rPr lang="en-US" dirty="0"/>
              <a:t>#MeToo = </a:t>
            </a:r>
            <a:r>
              <a:rPr lang="en-US" dirty="0" err="1"/>
              <a:t>HashTagMeToo</a:t>
            </a:r>
            <a:endParaRPr lang="en-US" dirty="0"/>
          </a:p>
          <a:p>
            <a:r>
              <a:rPr lang="en-US" dirty="0"/>
              <a:t># = pound sign (number sign)</a:t>
            </a:r>
          </a:p>
        </p:txBody>
      </p:sp>
      <p:sp>
        <p:nvSpPr>
          <p:cNvPr id="6" name="Rektangel 5">
            <a:extLst>
              <a:ext uri="{FF2B5EF4-FFF2-40B4-BE49-F238E27FC236}">
                <a16:creationId xmlns:a16="http://schemas.microsoft.com/office/drawing/2014/main" id="{9181D27C-13A1-4B50-83BD-2645C5C13C10}"/>
              </a:ext>
            </a:extLst>
          </p:cNvPr>
          <p:cNvSpPr/>
          <p:nvPr/>
        </p:nvSpPr>
        <p:spPr>
          <a:xfrm>
            <a:off x="7410660" y="4432588"/>
            <a:ext cx="3640821" cy="1736521"/>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da-DK" sz="14800" dirty="0"/>
              <a:t>?</a:t>
            </a:r>
            <a:endParaRPr lang="en-US" sz="14800" dirty="0"/>
          </a:p>
        </p:txBody>
      </p:sp>
    </p:spTree>
    <p:extLst>
      <p:ext uri="{BB962C8B-B14F-4D97-AF65-F5344CB8AC3E}">
        <p14:creationId xmlns:p14="http://schemas.microsoft.com/office/powerpoint/2010/main" val="41748371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dsholder til slidenummer 2">
            <a:extLst>
              <a:ext uri="{FF2B5EF4-FFF2-40B4-BE49-F238E27FC236}">
                <a16:creationId xmlns:a16="http://schemas.microsoft.com/office/drawing/2014/main" id="{9C0E9983-70CF-4378-8227-43432ED1CED7}"/>
              </a:ext>
            </a:extLst>
          </p:cNvPr>
          <p:cNvSpPr>
            <a:spLocks noGrp="1"/>
          </p:cNvSpPr>
          <p:nvPr>
            <p:ph type="sldNum" sz="quarter" idx="10"/>
          </p:nvPr>
        </p:nvSpPr>
        <p:spPr/>
        <p:txBody>
          <a:bodyPr/>
          <a:lstStyle/>
          <a:p>
            <a:fld id="{D8D877B3-D348-4611-9BDB-C5374591D951}" type="slidenum">
              <a:rPr lang="en-US" smtClean="0"/>
              <a:pPr/>
              <a:t>24</a:t>
            </a:fld>
            <a:endParaRPr lang="en-US" dirty="0"/>
          </a:p>
        </p:txBody>
      </p:sp>
      <p:sp>
        <p:nvSpPr>
          <p:cNvPr id="4" name="Titel 3">
            <a:extLst>
              <a:ext uri="{FF2B5EF4-FFF2-40B4-BE49-F238E27FC236}">
                <a16:creationId xmlns:a16="http://schemas.microsoft.com/office/drawing/2014/main" id="{0306A4CA-06D4-4E62-B43A-51C6BF4ACBF1}"/>
              </a:ext>
            </a:extLst>
          </p:cNvPr>
          <p:cNvSpPr>
            <a:spLocks noGrp="1"/>
          </p:cNvSpPr>
          <p:nvPr>
            <p:ph type="title"/>
          </p:nvPr>
        </p:nvSpPr>
        <p:spPr>
          <a:xfrm>
            <a:off x="587374" y="359273"/>
            <a:ext cx="10578373" cy="1621619"/>
          </a:xfrm>
        </p:spPr>
        <p:txBody>
          <a:bodyPr/>
          <a:lstStyle/>
          <a:p>
            <a:r>
              <a:rPr lang="en-US" dirty="0"/>
              <a:t>Preprocessing directives</a:t>
            </a:r>
          </a:p>
        </p:txBody>
      </p:sp>
      <p:sp>
        <p:nvSpPr>
          <p:cNvPr id="5" name="Pladsholder til tekst 4">
            <a:extLst>
              <a:ext uri="{FF2B5EF4-FFF2-40B4-BE49-F238E27FC236}">
                <a16:creationId xmlns:a16="http://schemas.microsoft.com/office/drawing/2014/main" id="{ABB1693A-910D-4AFA-B9E3-1ED5A1527677}"/>
              </a:ext>
            </a:extLst>
          </p:cNvPr>
          <p:cNvSpPr>
            <a:spLocks noGrp="1"/>
          </p:cNvSpPr>
          <p:nvPr>
            <p:ph type="body" sz="quarter" idx="12"/>
          </p:nvPr>
        </p:nvSpPr>
        <p:spPr>
          <a:xfrm>
            <a:off x="587374" y="1304460"/>
            <a:ext cx="11215935" cy="3752115"/>
          </a:xfrm>
        </p:spPr>
        <p:txBody>
          <a:bodyPr/>
          <a:lstStyle/>
          <a:p>
            <a:pPr marL="0" indent="0">
              <a:buNone/>
            </a:pPr>
            <a:r>
              <a:rPr lang="en-US" dirty="0"/>
              <a:t>Preprocessing is not part of the compiler but is a separate step in the compilation process.</a:t>
            </a:r>
          </a:p>
          <a:p>
            <a:pPr marL="0" indent="0">
              <a:buNone/>
            </a:pPr>
            <a:r>
              <a:rPr lang="en-US" dirty="0"/>
              <a:t>C-preprocessing is a text replacement tool, and it asks the compiler to do the necessary preprocessing before the actual compilation.</a:t>
            </a:r>
          </a:p>
          <a:p>
            <a:pPr marL="0" indent="0">
              <a:buNone/>
            </a:pPr>
            <a:r>
              <a:rPr lang="en-US" dirty="0"/>
              <a:t>All preprocessor commands begin with a hash symbol (#). The following lists all the important preprocessor directives:</a:t>
            </a:r>
            <a:endParaRPr lang="da-DK" dirty="0"/>
          </a:p>
        </p:txBody>
      </p:sp>
      <p:sp>
        <p:nvSpPr>
          <p:cNvPr id="8" name="Tekstfelt 7">
            <a:extLst>
              <a:ext uri="{FF2B5EF4-FFF2-40B4-BE49-F238E27FC236}">
                <a16:creationId xmlns:a16="http://schemas.microsoft.com/office/drawing/2014/main" id="{F4110343-FB6F-4513-9C72-1FE43D47EC1D}"/>
              </a:ext>
            </a:extLst>
          </p:cNvPr>
          <p:cNvSpPr txBox="1"/>
          <p:nvPr/>
        </p:nvSpPr>
        <p:spPr>
          <a:xfrm>
            <a:off x="871224" y="2753451"/>
            <a:ext cx="10377180" cy="2123658"/>
          </a:xfrm>
          <a:prstGeom prst="rect">
            <a:avLst/>
          </a:prstGeom>
          <a:noFill/>
        </p:spPr>
        <p:txBody>
          <a:bodyPr wrap="square">
            <a:spAutoFit/>
          </a:bodyPr>
          <a:lstStyle/>
          <a:p>
            <a:r>
              <a:rPr lang="en-US" sz="1200" dirty="0"/>
              <a:t>1	#define		Substitutes a preprocessor macro.</a:t>
            </a:r>
          </a:p>
          <a:p>
            <a:r>
              <a:rPr lang="en-US" sz="1200" dirty="0"/>
              <a:t>2	#include		Inserts a particular header from another file.</a:t>
            </a:r>
          </a:p>
          <a:p>
            <a:r>
              <a:rPr lang="en-US" sz="1200" dirty="0"/>
              <a:t>3	#undef		Undefines a preprocessor macro.</a:t>
            </a:r>
          </a:p>
          <a:p>
            <a:r>
              <a:rPr lang="en-US" sz="1200" dirty="0"/>
              <a:t>4	#ifdef		Returns true if this macro is defined.</a:t>
            </a:r>
          </a:p>
          <a:p>
            <a:r>
              <a:rPr lang="en-US" sz="1200" dirty="0"/>
              <a:t>5	#ifndef		Returns true if this macro is not defined.</a:t>
            </a:r>
          </a:p>
          <a:p>
            <a:r>
              <a:rPr lang="en-US" sz="1200" dirty="0"/>
              <a:t>6	#if		Tests if a compile time condition is true.</a:t>
            </a:r>
          </a:p>
          <a:p>
            <a:r>
              <a:rPr lang="en-US" sz="1200" dirty="0"/>
              <a:t>7	#else		The alternative for #if.</a:t>
            </a:r>
          </a:p>
          <a:p>
            <a:r>
              <a:rPr lang="en-US" sz="1200" dirty="0"/>
              <a:t>8	#elif		#else and #if in one statement.</a:t>
            </a:r>
          </a:p>
          <a:p>
            <a:r>
              <a:rPr lang="en-US" sz="1200" dirty="0"/>
              <a:t>9	#endif		Ends preprocessor conditional.</a:t>
            </a:r>
          </a:p>
          <a:p>
            <a:r>
              <a:rPr lang="en-US" sz="1200" dirty="0"/>
              <a:t>10	#error		Prints error message on stderr.</a:t>
            </a:r>
          </a:p>
          <a:p>
            <a:r>
              <a:rPr lang="en-US" sz="1200" dirty="0"/>
              <a:t>11	#pragma		Issues special commands to the compiler, using a standardized method.</a:t>
            </a:r>
          </a:p>
        </p:txBody>
      </p:sp>
    </p:spTree>
    <p:extLst>
      <p:ext uri="{BB962C8B-B14F-4D97-AF65-F5344CB8AC3E}">
        <p14:creationId xmlns:p14="http://schemas.microsoft.com/office/powerpoint/2010/main" val="7761010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A2D3EEB-C727-457D-9825-8B2BED9733B9}"/>
              </a:ext>
            </a:extLst>
          </p:cNvPr>
          <p:cNvSpPr>
            <a:spLocks noGrp="1"/>
          </p:cNvSpPr>
          <p:nvPr>
            <p:ph type="title"/>
          </p:nvPr>
        </p:nvSpPr>
        <p:spPr/>
        <p:txBody>
          <a:bodyPr/>
          <a:lstStyle/>
          <a:p>
            <a:r>
              <a:rPr lang="en-US" sz="3600" noProof="0" dirty="0" err="1"/>
              <a:t>Hvad</a:t>
            </a:r>
            <a:r>
              <a:rPr lang="en-US" sz="3600" noProof="0" dirty="0"/>
              <a:t> er </a:t>
            </a:r>
            <a:r>
              <a:rPr lang="da-DK" dirty="0"/>
              <a:t>Special </a:t>
            </a:r>
            <a:r>
              <a:rPr lang="da-DK" dirty="0" err="1"/>
              <a:t>Characters</a:t>
            </a:r>
            <a:endParaRPr lang="en-US" dirty="0"/>
          </a:p>
        </p:txBody>
      </p:sp>
      <p:sp>
        <p:nvSpPr>
          <p:cNvPr id="5" name="Pladsholder til slidenummer 4">
            <a:extLst>
              <a:ext uri="{FF2B5EF4-FFF2-40B4-BE49-F238E27FC236}">
                <a16:creationId xmlns:a16="http://schemas.microsoft.com/office/drawing/2014/main" id="{EADB5C39-3C17-4B8B-A5F4-B43A11BA48DA}"/>
              </a:ext>
            </a:extLst>
          </p:cNvPr>
          <p:cNvSpPr>
            <a:spLocks noGrp="1"/>
          </p:cNvSpPr>
          <p:nvPr>
            <p:ph type="sldNum" sz="quarter" idx="4"/>
          </p:nvPr>
        </p:nvSpPr>
        <p:spPr/>
        <p:txBody>
          <a:bodyPr/>
          <a:lstStyle/>
          <a:p>
            <a:fld id="{D8D877B3-D348-4611-9BDB-C5374591D951}" type="slidenum">
              <a:rPr lang="en-US" smtClean="0"/>
              <a:pPr/>
              <a:t>25</a:t>
            </a:fld>
            <a:endParaRPr lang="en-US" dirty="0"/>
          </a:p>
        </p:txBody>
      </p:sp>
      <p:pic>
        <p:nvPicPr>
          <p:cNvPr id="7" name="Billede 6">
            <a:extLst>
              <a:ext uri="{FF2B5EF4-FFF2-40B4-BE49-F238E27FC236}">
                <a16:creationId xmlns:a16="http://schemas.microsoft.com/office/drawing/2014/main" id="{B550C697-DD7D-4436-B7DC-31A6CCB18A4F}"/>
              </a:ext>
            </a:extLst>
          </p:cNvPr>
          <p:cNvPicPr>
            <a:picLocks noChangeAspect="1"/>
          </p:cNvPicPr>
          <p:nvPr/>
        </p:nvPicPr>
        <p:blipFill>
          <a:blip r:embed="rId2"/>
          <a:stretch>
            <a:fillRect/>
          </a:stretch>
        </p:blipFill>
        <p:spPr>
          <a:xfrm>
            <a:off x="6299422" y="1263116"/>
            <a:ext cx="5065002" cy="4684105"/>
          </a:xfrm>
          <a:prstGeom prst="rect">
            <a:avLst/>
          </a:prstGeom>
        </p:spPr>
      </p:pic>
      <p:pic>
        <p:nvPicPr>
          <p:cNvPr id="11" name="Billede 10">
            <a:extLst>
              <a:ext uri="{FF2B5EF4-FFF2-40B4-BE49-F238E27FC236}">
                <a16:creationId xmlns:a16="http://schemas.microsoft.com/office/drawing/2014/main" id="{15F90BC9-6CA7-4D88-9695-3C1C0943A2D9}"/>
              </a:ext>
            </a:extLst>
          </p:cNvPr>
          <p:cNvPicPr>
            <a:picLocks noChangeAspect="1"/>
          </p:cNvPicPr>
          <p:nvPr/>
        </p:nvPicPr>
        <p:blipFill>
          <a:blip r:embed="rId3"/>
          <a:stretch>
            <a:fillRect/>
          </a:stretch>
        </p:blipFill>
        <p:spPr>
          <a:xfrm>
            <a:off x="644827" y="1794512"/>
            <a:ext cx="5247753" cy="2643873"/>
          </a:xfrm>
          <a:prstGeom prst="rect">
            <a:avLst/>
          </a:prstGeom>
        </p:spPr>
      </p:pic>
      <p:sp>
        <p:nvSpPr>
          <p:cNvPr id="4" name="TextBox 3">
            <a:extLst>
              <a:ext uri="{FF2B5EF4-FFF2-40B4-BE49-F238E27FC236}">
                <a16:creationId xmlns:a16="http://schemas.microsoft.com/office/drawing/2014/main" id="{CE826CD2-8E2C-5E99-050D-024F1B3D321D}"/>
              </a:ext>
            </a:extLst>
          </p:cNvPr>
          <p:cNvSpPr txBox="1"/>
          <p:nvPr/>
        </p:nvSpPr>
        <p:spPr>
          <a:xfrm>
            <a:off x="732837" y="4482780"/>
            <a:ext cx="4596065" cy="1754326"/>
          </a:xfrm>
          <a:prstGeom prst="rect">
            <a:avLst/>
          </a:prstGeom>
          <a:solidFill>
            <a:schemeClr val="bg1">
              <a:lumMod val="95000"/>
            </a:schemeClr>
          </a:solidFill>
        </p:spPr>
        <p:txBody>
          <a:bodyPr wrap="square">
            <a:spAutoFit/>
          </a:bodyPr>
          <a:lstStyle/>
          <a:p>
            <a:pPr marL="342900" indent="-342900">
              <a:buFont typeface="+mj-lt"/>
              <a:buAutoNum type="arabicPeriod"/>
            </a:pPr>
            <a:r>
              <a:rPr lang="en-US" sz="1800" b="0" dirty="0">
                <a:solidFill>
                  <a:srgbClr val="859900"/>
                </a:solidFill>
                <a:effectLst/>
                <a:latin typeface="Consolas" panose="020B0609020204030204" pitchFamily="49" charset="0"/>
              </a:rPr>
              <a:t>#include</a:t>
            </a:r>
            <a:r>
              <a:rPr lang="en-US" sz="1800" b="0" dirty="0">
                <a:solidFill>
                  <a:srgbClr val="B58900"/>
                </a:solidFill>
                <a:effectLst/>
                <a:latin typeface="Consolas" panose="020B0609020204030204" pitchFamily="49" charset="0"/>
              </a:rPr>
              <a:t> </a:t>
            </a:r>
            <a:r>
              <a:rPr lang="en-US" sz="1800" b="0" dirty="0">
                <a:solidFill>
                  <a:srgbClr val="2AA198"/>
                </a:solidFill>
                <a:effectLst/>
                <a:latin typeface="Consolas" panose="020B0609020204030204" pitchFamily="49" charset="0"/>
              </a:rPr>
              <a:t>&lt;</a:t>
            </a:r>
            <a:r>
              <a:rPr lang="en-US" sz="1800" b="0" dirty="0" err="1">
                <a:solidFill>
                  <a:srgbClr val="2AA198"/>
                </a:solidFill>
                <a:effectLst/>
                <a:latin typeface="Consolas" panose="020B0609020204030204" pitchFamily="49" charset="0"/>
              </a:rPr>
              <a:t>stdio.h</a:t>
            </a:r>
            <a:r>
              <a:rPr lang="en-US" sz="1800" b="0" dirty="0">
                <a:solidFill>
                  <a:srgbClr val="2AA198"/>
                </a:solidFill>
                <a:effectLst/>
                <a:latin typeface="Consolas" panose="020B0609020204030204" pitchFamily="49" charset="0"/>
              </a:rPr>
              <a:t>&gt;</a:t>
            </a:r>
            <a:endParaRPr lang="en-US" sz="1800" b="0" dirty="0">
              <a:solidFill>
                <a:srgbClr val="657B83"/>
              </a:solidFill>
              <a:effectLst/>
              <a:latin typeface="Consolas" panose="020B0609020204030204" pitchFamily="49" charset="0"/>
            </a:endParaRPr>
          </a:p>
          <a:p>
            <a:pPr marL="342900" indent="-342900">
              <a:buFont typeface="+mj-lt"/>
              <a:buAutoNum type="arabicPeriod"/>
            </a:pPr>
            <a:r>
              <a:rPr lang="en-US" sz="1800" b="1" dirty="0">
                <a:solidFill>
                  <a:srgbClr val="586E75"/>
                </a:solidFill>
                <a:effectLst/>
                <a:latin typeface="Consolas" panose="020B0609020204030204" pitchFamily="49" charset="0"/>
              </a:rPr>
              <a:t>int</a:t>
            </a:r>
            <a:r>
              <a:rPr lang="en-US" sz="1800" b="0" dirty="0">
                <a:solidFill>
                  <a:srgbClr val="657B83"/>
                </a:solidFill>
                <a:effectLst/>
                <a:latin typeface="Consolas" panose="020B0609020204030204" pitchFamily="49" charset="0"/>
              </a:rPr>
              <a:t> </a:t>
            </a:r>
            <a:r>
              <a:rPr lang="en-US" sz="1800" b="0" dirty="0">
                <a:solidFill>
                  <a:srgbClr val="268BD2"/>
                </a:solidFill>
                <a:effectLst/>
                <a:latin typeface="Consolas" panose="020B0609020204030204" pitchFamily="49" charset="0"/>
              </a:rPr>
              <a:t>main</a:t>
            </a:r>
            <a:r>
              <a:rPr lang="en-US" sz="1800" b="0" dirty="0">
                <a:solidFill>
                  <a:srgbClr val="657B83"/>
                </a:solidFill>
                <a:effectLst/>
                <a:latin typeface="Consolas" panose="020B0609020204030204" pitchFamily="49" charset="0"/>
              </a:rPr>
              <a:t>()</a:t>
            </a:r>
          </a:p>
          <a:p>
            <a:pPr marL="342900" indent="-342900">
              <a:buFont typeface="+mj-lt"/>
              <a:buAutoNum type="arabicPeriod"/>
            </a:pPr>
            <a:r>
              <a:rPr lang="en-US" sz="1800" b="0" dirty="0">
                <a:solidFill>
                  <a:srgbClr val="657B83"/>
                </a:solidFill>
                <a:effectLst/>
                <a:latin typeface="Consolas" panose="020B0609020204030204" pitchFamily="49" charset="0"/>
              </a:rPr>
              <a:t>{</a:t>
            </a:r>
          </a:p>
          <a:p>
            <a:pPr marL="342900" indent="-342900">
              <a:buFont typeface="+mj-lt"/>
              <a:buAutoNum type="arabicPeriod"/>
            </a:pPr>
            <a:r>
              <a:rPr lang="en-US" sz="1800" b="0" dirty="0">
                <a:solidFill>
                  <a:srgbClr val="657B83"/>
                </a:solidFill>
                <a:effectLst/>
                <a:latin typeface="Consolas" panose="020B0609020204030204" pitchFamily="49" charset="0"/>
              </a:rPr>
              <a:t>    </a:t>
            </a:r>
            <a:r>
              <a:rPr lang="en-US" sz="1800" b="0" dirty="0" err="1">
                <a:solidFill>
                  <a:srgbClr val="268BD2"/>
                </a:solidFill>
                <a:effectLst/>
                <a:latin typeface="Consolas" panose="020B0609020204030204" pitchFamily="49" charset="0"/>
              </a:rPr>
              <a:t>printf</a:t>
            </a:r>
            <a:r>
              <a:rPr lang="en-US" sz="1800" b="0" dirty="0">
                <a:solidFill>
                  <a:srgbClr val="657B83"/>
                </a:solidFill>
                <a:effectLst/>
                <a:latin typeface="Consolas" panose="020B0609020204030204" pitchFamily="49" charset="0"/>
              </a:rPr>
              <a:t>(</a:t>
            </a:r>
            <a:r>
              <a:rPr lang="en-US" sz="1800" b="0" dirty="0">
                <a:solidFill>
                  <a:srgbClr val="2AA198"/>
                </a:solidFill>
                <a:effectLst/>
                <a:latin typeface="Consolas" panose="020B0609020204030204" pitchFamily="49" charset="0"/>
              </a:rPr>
              <a:t>"Hello, World.</a:t>
            </a:r>
            <a:r>
              <a:rPr lang="en-US" sz="1800" b="0" dirty="0">
                <a:solidFill>
                  <a:srgbClr val="CB4B16"/>
                </a:solidFill>
                <a:effectLst/>
                <a:latin typeface="Consolas" panose="020B0609020204030204" pitchFamily="49" charset="0"/>
              </a:rPr>
              <a:t>\n</a:t>
            </a:r>
            <a:r>
              <a:rPr lang="en-US" sz="1800" b="0" dirty="0">
                <a:solidFill>
                  <a:srgbClr val="2AA198"/>
                </a:solidFill>
                <a:effectLst/>
                <a:latin typeface="Consolas" panose="020B0609020204030204" pitchFamily="49" charset="0"/>
              </a:rPr>
              <a:t>"</a:t>
            </a:r>
            <a:r>
              <a:rPr lang="en-US" sz="1800" b="0" dirty="0">
                <a:solidFill>
                  <a:srgbClr val="657B83"/>
                </a:solidFill>
                <a:effectLst/>
                <a:latin typeface="Consolas" panose="020B0609020204030204" pitchFamily="49" charset="0"/>
              </a:rPr>
              <a:t>);</a:t>
            </a:r>
          </a:p>
          <a:p>
            <a:pPr marL="342900" indent="-342900">
              <a:buFont typeface="+mj-lt"/>
              <a:buAutoNum type="arabicPeriod"/>
            </a:pPr>
            <a:r>
              <a:rPr lang="en-US" sz="1800" b="0" dirty="0">
                <a:solidFill>
                  <a:srgbClr val="657B83"/>
                </a:solidFill>
                <a:effectLst/>
                <a:latin typeface="Consolas" panose="020B0609020204030204" pitchFamily="49" charset="0"/>
              </a:rPr>
              <a:t>    </a:t>
            </a:r>
            <a:r>
              <a:rPr lang="en-US" sz="1800" b="0" dirty="0">
                <a:solidFill>
                  <a:srgbClr val="859900"/>
                </a:solidFill>
                <a:effectLst/>
                <a:latin typeface="Consolas" panose="020B0609020204030204" pitchFamily="49" charset="0"/>
              </a:rPr>
              <a:t>return</a:t>
            </a:r>
            <a:r>
              <a:rPr lang="en-US" sz="1800" b="0" dirty="0">
                <a:solidFill>
                  <a:srgbClr val="657B83"/>
                </a:solidFill>
                <a:effectLst/>
                <a:latin typeface="Consolas" panose="020B0609020204030204" pitchFamily="49" charset="0"/>
              </a:rPr>
              <a:t> </a:t>
            </a:r>
            <a:r>
              <a:rPr lang="en-US" sz="1800" b="0" dirty="0">
                <a:solidFill>
                  <a:srgbClr val="D33682"/>
                </a:solidFill>
                <a:effectLst/>
                <a:latin typeface="Consolas" panose="020B0609020204030204" pitchFamily="49" charset="0"/>
              </a:rPr>
              <a:t>0</a:t>
            </a:r>
            <a:r>
              <a:rPr lang="en-US" sz="1800" b="0" dirty="0">
                <a:solidFill>
                  <a:srgbClr val="657B83"/>
                </a:solidFill>
                <a:effectLst/>
                <a:latin typeface="Consolas" panose="020B0609020204030204" pitchFamily="49" charset="0"/>
              </a:rPr>
              <a:t>;</a:t>
            </a:r>
          </a:p>
          <a:p>
            <a:pPr marL="342900" indent="-342900">
              <a:buFont typeface="+mj-lt"/>
              <a:buAutoNum type="arabicPeriod"/>
            </a:pPr>
            <a:r>
              <a:rPr lang="en-US" sz="1800" b="0" dirty="0">
                <a:solidFill>
                  <a:srgbClr val="657B83"/>
                </a:solidFill>
                <a:effectLst/>
                <a:latin typeface="Consolas" panose="020B0609020204030204" pitchFamily="49" charset="0"/>
              </a:rPr>
              <a:t>}</a:t>
            </a:r>
          </a:p>
        </p:txBody>
      </p:sp>
    </p:spTree>
    <p:extLst>
      <p:ext uri="{BB962C8B-B14F-4D97-AF65-F5344CB8AC3E}">
        <p14:creationId xmlns:p14="http://schemas.microsoft.com/office/powerpoint/2010/main" val="2754032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dsholder til slidenummer 2">
            <a:extLst>
              <a:ext uri="{FF2B5EF4-FFF2-40B4-BE49-F238E27FC236}">
                <a16:creationId xmlns:a16="http://schemas.microsoft.com/office/drawing/2014/main" id="{E6F465B1-ABE0-4CEB-AC75-ECD4C32A02AD}"/>
              </a:ext>
            </a:extLst>
          </p:cNvPr>
          <p:cNvSpPr>
            <a:spLocks noGrp="1"/>
          </p:cNvSpPr>
          <p:nvPr>
            <p:ph type="sldNum" sz="quarter" idx="10"/>
          </p:nvPr>
        </p:nvSpPr>
        <p:spPr/>
        <p:txBody>
          <a:bodyPr/>
          <a:lstStyle/>
          <a:p>
            <a:fld id="{D8D877B3-D348-4611-9BDB-C5374591D951}" type="slidenum">
              <a:rPr lang="en-US" smtClean="0"/>
              <a:pPr/>
              <a:t>26</a:t>
            </a:fld>
            <a:endParaRPr lang="en-US" dirty="0"/>
          </a:p>
        </p:txBody>
      </p:sp>
      <p:sp>
        <p:nvSpPr>
          <p:cNvPr id="4" name="Titel 3">
            <a:extLst>
              <a:ext uri="{FF2B5EF4-FFF2-40B4-BE49-F238E27FC236}">
                <a16:creationId xmlns:a16="http://schemas.microsoft.com/office/drawing/2014/main" id="{C0248EDB-116E-4B25-A707-198B453B7050}"/>
              </a:ext>
            </a:extLst>
          </p:cNvPr>
          <p:cNvSpPr>
            <a:spLocks noGrp="1"/>
          </p:cNvSpPr>
          <p:nvPr>
            <p:ph type="title"/>
          </p:nvPr>
        </p:nvSpPr>
        <p:spPr>
          <a:xfrm>
            <a:off x="587374" y="359273"/>
            <a:ext cx="6462965" cy="1621619"/>
          </a:xfrm>
        </p:spPr>
        <p:txBody>
          <a:bodyPr/>
          <a:lstStyle/>
          <a:p>
            <a:r>
              <a:rPr lang="da-DK"/>
              <a:t>Operatorer</a:t>
            </a:r>
            <a:endParaRPr lang="en-US" dirty="0"/>
          </a:p>
        </p:txBody>
      </p:sp>
      <p:graphicFrame>
        <p:nvGraphicFramePr>
          <p:cNvPr id="6" name="Diagram 5">
            <a:extLst>
              <a:ext uri="{FF2B5EF4-FFF2-40B4-BE49-F238E27FC236}">
                <a16:creationId xmlns:a16="http://schemas.microsoft.com/office/drawing/2014/main" id="{72A32DAA-FA14-4CF2-9D3D-B906C5DF18D7}"/>
              </a:ext>
            </a:extLst>
          </p:cNvPr>
          <p:cNvGraphicFramePr/>
          <p:nvPr/>
        </p:nvGraphicFramePr>
        <p:xfrm>
          <a:off x="587374" y="1694138"/>
          <a:ext cx="11323981" cy="43878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983964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EA4ACB9-3322-7CAD-7CA3-499E084CC7C5}"/>
              </a:ext>
            </a:extLst>
          </p:cNvPr>
          <p:cNvSpPr>
            <a:spLocks noGrp="1"/>
          </p:cNvSpPr>
          <p:nvPr>
            <p:ph type="body" sz="quarter" idx="17"/>
          </p:nvPr>
        </p:nvSpPr>
        <p:spPr/>
        <p:txBody>
          <a:bodyPr/>
          <a:lstStyle/>
          <a:p>
            <a:r>
              <a:rPr lang="da-DK" dirty="0"/>
              <a:t>Tutorialspoint.com</a:t>
            </a:r>
          </a:p>
          <a:p>
            <a:r>
              <a:rPr lang="da-DK" dirty="0"/>
              <a:t>Onecompiler.com/c</a:t>
            </a:r>
            <a:endParaRPr lang="en-DK" dirty="0"/>
          </a:p>
        </p:txBody>
      </p:sp>
      <p:sp>
        <p:nvSpPr>
          <p:cNvPr id="3" name="Slide Number Placeholder 2">
            <a:extLst>
              <a:ext uri="{FF2B5EF4-FFF2-40B4-BE49-F238E27FC236}">
                <a16:creationId xmlns:a16="http://schemas.microsoft.com/office/drawing/2014/main" id="{2C105192-86BC-7ECD-75B1-2015504033BC}"/>
              </a:ext>
            </a:extLst>
          </p:cNvPr>
          <p:cNvSpPr>
            <a:spLocks noGrp="1"/>
          </p:cNvSpPr>
          <p:nvPr>
            <p:ph type="sldNum" sz="quarter" idx="10"/>
          </p:nvPr>
        </p:nvSpPr>
        <p:spPr/>
        <p:txBody>
          <a:bodyPr/>
          <a:lstStyle/>
          <a:p>
            <a:fld id="{D8D877B3-D348-4611-9BDB-C5374591D951}" type="slidenum">
              <a:rPr lang="en-US" smtClean="0"/>
              <a:pPr/>
              <a:t>27</a:t>
            </a:fld>
            <a:endParaRPr lang="en-US" dirty="0"/>
          </a:p>
        </p:txBody>
      </p:sp>
      <p:sp>
        <p:nvSpPr>
          <p:cNvPr id="4" name="Title 3">
            <a:extLst>
              <a:ext uri="{FF2B5EF4-FFF2-40B4-BE49-F238E27FC236}">
                <a16:creationId xmlns:a16="http://schemas.microsoft.com/office/drawing/2014/main" id="{898EFCFD-7A22-BF97-4D0E-6924F4F0D18F}"/>
              </a:ext>
            </a:extLst>
          </p:cNvPr>
          <p:cNvSpPr>
            <a:spLocks noGrp="1"/>
          </p:cNvSpPr>
          <p:nvPr>
            <p:ph type="title"/>
          </p:nvPr>
        </p:nvSpPr>
        <p:spPr/>
        <p:txBody>
          <a:bodyPr/>
          <a:lstStyle/>
          <a:p>
            <a:r>
              <a:rPr lang="da-DK" dirty="0"/>
              <a:t>Opgaver</a:t>
            </a:r>
            <a:endParaRPr lang="en-DK" dirty="0"/>
          </a:p>
        </p:txBody>
      </p:sp>
    </p:spTree>
    <p:extLst>
      <p:ext uri="{BB962C8B-B14F-4D97-AF65-F5344CB8AC3E}">
        <p14:creationId xmlns:p14="http://schemas.microsoft.com/office/powerpoint/2010/main" val="266517964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23BE9A54-A255-E763-7927-DC708177CFA4}"/>
              </a:ext>
            </a:extLst>
          </p:cNvPr>
          <p:cNvSpPr>
            <a:spLocks noGrp="1"/>
          </p:cNvSpPr>
          <p:nvPr>
            <p:ph type="sldNum" sz="quarter" idx="4"/>
          </p:nvPr>
        </p:nvSpPr>
        <p:spPr/>
        <p:txBody>
          <a:bodyPr/>
          <a:lstStyle/>
          <a:p>
            <a:fld id="{D8D877B3-D348-4611-9BDB-C5374591D951}" type="slidenum">
              <a:rPr lang="en-US" smtClean="0"/>
              <a:pPr/>
              <a:t>28</a:t>
            </a:fld>
            <a:endParaRPr lang="en-US" dirty="0"/>
          </a:p>
        </p:txBody>
      </p:sp>
      <p:sp>
        <p:nvSpPr>
          <p:cNvPr id="2" name="Title 1">
            <a:extLst>
              <a:ext uri="{FF2B5EF4-FFF2-40B4-BE49-F238E27FC236}">
                <a16:creationId xmlns:a16="http://schemas.microsoft.com/office/drawing/2014/main" id="{5E5208EB-5107-71AF-AE67-698EE5F8775E}"/>
              </a:ext>
            </a:extLst>
          </p:cNvPr>
          <p:cNvSpPr>
            <a:spLocks noGrp="1"/>
          </p:cNvSpPr>
          <p:nvPr>
            <p:ph type="title"/>
          </p:nvPr>
        </p:nvSpPr>
        <p:spPr>
          <a:xfrm>
            <a:off x="587374" y="370290"/>
            <a:ext cx="6407786" cy="1474385"/>
          </a:xfrm>
        </p:spPr>
        <p:txBody>
          <a:bodyPr/>
          <a:lstStyle/>
          <a:p>
            <a:r>
              <a:rPr lang="en-US" dirty="0" err="1"/>
              <a:t>Opgave</a:t>
            </a:r>
            <a:r>
              <a:rPr lang="en-US" dirty="0"/>
              <a:t>: </a:t>
            </a:r>
            <a:r>
              <a:rPr lang="en-US" dirty="0" err="1"/>
              <a:t>operatorer</a:t>
            </a:r>
            <a:br>
              <a:rPr lang="en-US" dirty="0"/>
            </a:br>
            <a:endParaRPr lang="en-DK" dirty="0"/>
          </a:p>
        </p:txBody>
      </p:sp>
      <p:sp>
        <p:nvSpPr>
          <p:cNvPr id="4" name="Text Placeholder 3">
            <a:extLst>
              <a:ext uri="{FF2B5EF4-FFF2-40B4-BE49-F238E27FC236}">
                <a16:creationId xmlns:a16="http://schemas.microsoft.com/office/drawing/2014/main" id="{882AF318-DDBD-CFE1-7914-EF868A3D8DF7}"/>
              </a:ext>
            </a:extLst>
          </p:cNvPr>
          <p:cNvSpPr>
            <a:spLocks noGrp="1"/>
          </p:cNvSpPr>
          <p:nvPr>
            <p:ph type="body" sz="quarter" idx="12"/>
          </p:nvPr>
        </p:nvSpPr>
        <p:spPr>
          <a:xfrm>
            <a:off x="263525" y="1951037"/>
            <a:ext cx="10620094" cy="3704284"/>
          </a:xfrm>
        </p:spPr>
        <p:txBody>
          <a:bodyPr>
            <a:normAutofit fontScale="55000" lnSpcReduction="20000"/>
          </a:bodyPr>
          <a:lstStyle/>
          <a:p>
            <a:pPr marL="0" indent="0">
              <a:buNone/>
            </a:pPr>
            <a:r>
              <a:rPr lang="da-DK" dirty="0"/>
              <a:t>Skriv kildekoden til et program, som indeholder 3 variable </a:t>
            </a:r>
            <a:r>
              <a:rPr lang="da-DK" dirty="0" err="1"/>
              <a:t>int</a:t>
            </a:r>
            <a:r>
              <a:rPr lang="da-DK" dirty="0"/>
              <a:t> a=513,b=10, c; Programmet skal indeholde brug af =,+,*,%,&lt;,&gt;=,==, og ?:, som minimum. Tag udgangspunkt i </a:t>
            </a:r>
            <a:r>
              <a:rPr lang="da-DK" u="sng" dirty="0">
                <a:hlinkClick r:id="rId2"/>
              </a:rPr>
              <a:t>AAU_ST1_Programmring_operatorer1 - C - </a:t>
            </a:r>
            <a:r>
              <a:rPr lang="da-DK" u="sng" dirty="0" err="1">
                <a:hlinkClick r:id="rId2"/>
              </a:rPr>
              <a:t>OneCompiler</a:t>
            </a:r>
            <a:endParaRPr lang="da-DK" dirty="0"/>
          </a:p>
          <a:p>
            <a:pPr marL="0" indent="0">
              <a:buNone/>
            </a:pPr>
            <a:r>
              <a:rPr lang="en-US" b="1" dirty="0" err="1"/>
              <a:t>Fremgangsmåde</a:t>
            </a:r>
            <a:r>
              <a:rPr lang="en-US" b="1" dirty="0"/>
              <a:t>:</a:t>
            </a:r>
            <a:endParaRPr lang="da-DK" dirty="0"/>
          </a:p>
          <a:p>
            <a:pPr lvl="0"/>
            <a:r>
              <a:rPr lang="da-DK" dirty="0"/>
              <a:t>Giv et eksempel på hvordan man tager summen af 2 variabler, a og b, og gemmer det i variablen c.</a:t>
            </a:r>
          </a:p>
          <a:p>
            <a:pPr lvl="0"/>
            <a:r>
              <a:rPr lang="da-DK" dirty="0"/>
              <a:t>Giv et eksempel på hvordan man dividerer a med b og gemmer i c. Hvad er værdien af c, og er det korrekt?</a:t>
            </a:r>
          </a:p>
          <a:p>
            <a:pPr lvl="0"/>
            <a:r>
              <a:rPr lang="da-DK" dirty="0"/>
              <a:t>Find ud af hvad alle disse operatorer gør, og se om du kan finde ud af hvad det rent faktisk betyder. Skriv en kommentar til hver af dem, som forklarer hvad de gør</a:t>
            </a:r>
          </a:p>
          <a:p>
            <a:pPr lvl="2"/>
            <a:r>
              <a:rPr lang="da-DK" dirty="0"/>
              <a:t>=</a:t>
            </a:r>
          </a:p>
          <a:p>
            <a:pPr lvl="2"/>
            <a:r>
              <a:rPr lang="da-DK" dirty="0" err="1"/>
              <a:t>a+b</a:t>
            </a:r>
            <a:r>
              <a:rPr lang="da-DK" dirty="0"/>
              <a:t>, </a:t>
            </a:r>
            <a:r>
              <a:rPr lang="da-DK" dirty="0" err="1"/>
              <a:t>a-b</a:t>
            </a:r>
            <a:endParaRPr lang="da-DK" dirty="0"/>
          </a:p>
          <a:p>
            <a:pPr lvl="2"/>
            <a:r>
              <a:rPr lang="da-DK" dirty="0"/>
              <a:t>a*b, a/b</a:t>
            </a:r>
          </a:p>
          <a:p>
            <a:pPr lvl="2"/>
            <a:r>
              <a:rPr lang="da-DK" dirty="0" err="1"/>
              <a:t>a%b</a:t>
            </a:r>
            <a:endParaRPr lang="da-DK" dirty="0"/>
          </a:p>
          <a:p>
            <a:pPr lvl="2"/>
            <a:r>
              <a:rPr lang="da-DK" dirty="0"/>
              <a:t>a&lt;b, a&gt;b, a!=b, a==b</a:t>
            </a:r>
          </a:p>
          <a:p>
            <a:pPr lvl="2"/>
            <a:r>
              <a:rPr lang="da-DK" dirty="0"/>
              <a:t>c = a&lt;b ? 15: 50</a:t>
            </a:r>
          </a:p>
          <a:p>
            <a:pPr lvl="2"/>
            <a:r>
              <a:rPr lang="da-DK" dirty="0"/>
              <a:t>Eksempel: c = a + b;</a:t>
            </a:r>
          </a:p>
          <a:p>
            <a:pPr lvl="1"/>
            <a:r>
              <a:rPr lang="da-DK" dirty="0"/>
              <a:t>Hint: Læs omkring operatorer i C</a:t>
            </a:r>
          </a:p>
          <a:p>
            <a:pPr lvl="1"/>
            <a:r>
              <a:rPr lang="da-DK" dirty="0"/>
              <a:t>Hint: Hvilken header/</a:t>
            </a:r>
            <a:r>
              <a:rPr lang="da-DK" dirty="0" err="1"/>
              <a:t>library</a:t>
            </a:r>
            <a:r>
              <a:rPr lang="da-DK" dirty="0"/>
              <a:t> skal man </a:t>
            </a:r>
            <a:r>
              <a:rPr lang="da-DK" dirty="0" err="1"/>
              <a:t>include</a:t>
            </a:r>
            <a:r>
              <a:rPr lang="da-DK" dirty="0"/>
              <a:t> for at kunne printe til terminalen</a:t>
            </a:r>
          </a:p>
          <a:p>
            <a:pPr lvl="0"/>
            <a:r>
              <a:rPr lang="da-DK" dirty="0"/>
              <a:t>Kør programmet</a:t>
            </a:r>
          </a:p>
          <a:p>
            <a:pPr lvl="0"/>
            <a:r>
              <a:rPr lang="da-DK" dirty="0"/>
              <a:t>Gem som ST1_Programmering_operatorerer</a:t>
            </a:r>
          </a:p>
        </p:txBody>
      </p:sp>
    </p:spTree>
    <p:extLst>
      <p:ext uri="{BB962C8B-B14F-4D97-AF65-F5344CB8AC3E}">
        <p14:creationId xmlns:p14="http://schemas.microsoft.com/office/powerpoint/2010/main" val="265389798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8BBBEC-D197-0B37-02AE-D5D1D3BCB367}"/>
              </a:ext>
            </a:extLst>
          </p:cNvPr>
          <p:cNvSpPr>
            <a:spLocks noGrp="1"/>
          </p:cNvSpPr>
          <p:nvPr>
            <p:ph type="title"/>
          </p:nvPr>
        </p:nvSpPr>
        <p:spPr>
          <a:xfrm>
            <a:off x="587374" y="367628"/>
            <a:ext cx="9792643" cy="1621619"/>
          </a:xfrm>
        </p:spPr>
        <p:txBody>
          <a:bodyPr/>
          <a:lstStyle/>
          <a:p>
            <a:r>
              <a:rPr lang="da-DK" dirty="0"/>
              <a:t>Opgave - hello3</a:t>
            </a:r>
            <a:endParaRPr lang="en-DK" dirty="0"/>
          </a:p>
        </p:txBody>
      </p:sp>
      <p:sp>
        <p:nvSpPr>
          <p:cNvPr id="4" name="Text Placeholder 3">
            <a:extLst>
              <a:ext uri="{FF2B5EF4-FFF2-40B4-BE49-F238E27FC236}">
                <a16:creationId xmlns:a16="http://schemas.microsoft.com/office/drawing/2014/main" id="{32F6C6F0-1832-9D3E-7DF1-4DD2786D2559}"/>
              </a:ext>
            </a:extLst>
          </p:cNvPr>
          <p:cNvSpPr>
            <a:spLocks noGrp="1"/>
          </p:cNvSpPr>
          <p:nvPr>
            <p:ph type="body" sz="quarter" idx="13"/>
          </p:nvPr>
        </p:nvSpPr>
        <p:spPr>
          <a:xfrm>
            <a:off x="587374" y="2262579"/>
            <a:ext cx="11216005" cy="3572737"/>
          </a:xfrm>
        </p:spPr>
        <p:txBody>
          <a:bodyPr>
            <a:normAutofit fontScale="77500" lnSpcReduction="20000"/>
          </a:bodyPr>
          <a:lstStyle/>
          <a:p>
            <a:pPr marL="0" indent="0">
              <a:buNone/>
            </a:pPr>
            <a:r>
              <a:rPr lang="da-DK" dirty="0"/>
              <a:t>Med udgangspunkt i opgaven i </a:t>
            </a:r>
            <a:r>
              <a:rPr lang="da-DK" u="sng" dirty="0">
                <a:hlinkClick r:id="rId2"/>
              </a:rPr>
              <a:t>AAU_ST1_Programming_Hello3 - C - </a:t>
            </a:r>
            <a:r>
              <a:rPr lang="da-DK" u="sng" dirty="0" err="1">
                <a:hlinkClick r:id="rId2"/>
              </a:rPr>
              <a:t>OneCompiler</a:t>
            </a:r>
            <a:r>
              <a:rPr lang="da-DK" dirty="0"/>
              <a:t>, Lav et program som giver følgende output (</a:t>
            </a:r>
            <a:r>
              <a:rPr lang="da-DK" b="1" i="1" dirty="0"/>
              <a:t>Tallet var "#"</a:t>
            </a:r>
            <a:r>
              <a:rPr lang="da-DK" dirty="0"/>
              <a:t>). Hvor # stammer fra variablen tal. Det vigtige er at den skriver "#".</a:t>
            </a:r>
          </a:p>
          <a:p>
            <a:r>
              <a:rPr lang="da-DK" b="1" dirty="0"/>
              <a:t>Fremgangsmåde</a:t>
            </a:r>
            <a:r>
              <a:rPr lang="da-DK" dirty="0"/>
              <a:t>: </a:t>
            </a:r>
          </a:p>
          <a:p>
            <a:pPr lvl="0"/>
            <a:r>
              <a:rPr lang="da-DK" dirty="0"/>
              <a:t>Lav et program som hedder ST1_Programming_hello3.</a:t>
            </a:r>
          </a:p>
          <a:p>
            <a:pPr lvl="0"/>
            <a:r>
              <a:rPr lang="da-DK" dirty="0"/>
              <a:t>Lav en </a:t>
            </a:r>
            <a:r>
              <a:rPr lang="da-DK" dirty="0" err="1"/>
              <a:t>main</a:t>
            </a:r>
            <a:r>
              <a:rPr lang="da-DK" dirty="0"/>
              <a:t> funktion</a:t>
            </a:r>
          </a:p>
          <a:p>
            <a:pPr lvl="0"/>
            <a:r>
              <a:rPr lang="da-DK" dirty="0"/>
              <a:t>lav variabel </a:t>
            </a:r>
            <a:r>
              <a:rPr lang="da-DK" dirty="0" err="1"/>
              <a:t>int</a:t>
            </a:r>
            <a:r>
              <a:rPr lang="da-DK" dirty="0"/>
              <a:t> tal = 145123;</a:t>
            </a:r>
          </a:p>
          <a:p>
            <a:pPr lvl="0"/>
            <a:r>
              <a:rPr lang="da-DK" dirty="0"/>
              <a:t>Skriv i terminalen : tallet var ”145123”.</a:t>
            </a:r>
          </a:p>
          <a:p>
            <a:pPr lvl="1"/>
            <a:r>
              <a:rPr lang="da-DK" dirty="0"/>
              <a:t>Hvis man ændre værdien i variablen tal, skal det printede tal også opdaterer.</a:t>
            </a:r>
          </a:p>
          <a:p>
            <a:pPr lvl="1"/>
            <a:r>
              <a:rPr lang="da-DK" dirty="0"/>
              <a:t>Den </a:t>
            </a:r>
            <a:r>
              <a:rPr lang="da-DK" b="1" dirty="0"/>
              <a:t>skal</a:t>
            </a:r>
            <a:r>
              <a:rPr lang="da-DK" dirty="0"/>
              <a:t> skrive "#" </a:t>
            </a:r>
          </a:p>
          <a:p>
            <a:pPr lvl="1"/>
            <a:r>
              <a:rPr lang="da-DK" dirty="0"/>
              <a:t>Hint: Læs omkring special </a:t>
            </a:r>
            <a:r>
              <a:rPr lang="da-DK" dirty="0" err="1"/>
              <a:t>characters</a:t>
            </a:r>
            <a:endParaRPr lang="da-DK" dirty="0"/>
          </a:p>
          <a:p>
            <a:pPr lvl="2"/>
            <a:r>
              <a:rPr lang="da-DK" u="sng" dirty="0">
                <a:hlinkClick r:id="rId3"/>
              </a:rPr>
              <a:t>https://www.gnu.org/software/gnu-c-manual/gnu-c-manual.pdf</a:t>
            </a:r>
            <a:endParaRPr lang="da-DK" dirty="0"/>
          </a:p>
          <a:p>
            <a:pPr lvl="0"/>
            <a:r>
              <a:rPr lang="da-DK" dirty="0"/>
              <a:t>Kør programmet</a:t>
            </a:r>
          </a:p>
          <a:p>
            <a:pPr lvl="0"/>
            <a:r>
              <a:rPr lang="da-DK" dirty="0"/>
              <a:t>Gem program ST1_Programmring_hello4 under din profil.</a:t>
            </a:r>
          </a:p>
        </p:txBody>
      </p:sp>
      <p:sp>
        <p:nvSpPr>
          <p:cNvPr id="5" name="Slide Number Placeholder 4">
            <a:extLst>
              <a:ext uri="{FF2B5EF4-FFF2-40B4-BE49-F238E27FC236}">
                <a16:creationId xmlns:a16="http://schemas.microsoft.com/office/drawing/2014/main" id="{3EEA3128-09F8-F028-5C5D-0D1BBDA3AB09}"/>
              </a:ext>
            </a:extLst>
          </p:cNvPr>
          <p:cNvSpPr>
            <a:spLocks noGrp="1"/>
          </p:cNvSpPr>
          <p:nvPr>
            <p:ph type="sldNum" sz="quarter" idx="4"/>
          </p:nvPr>
        </p:nvSpPr>
        <p:spPr/>
        <p:txBody>
          <a:bodyPr/>
          <a:lstStyle/>
          <a:p>
            <a:fld id="{D8D877B3-D348-4611-9BDB-C5374591D951}" type="slidenum">
              <a:rPr lang="en-US" smtClean="0"/>
              <a:pPr/>
              <a:t>29</a:t>
            </a:fld>
            <a:endParaRPr lang="en-US" dirty="0"/>
          </a:p>
        </p:txBody>
      </p:sp>
    </p:spTree>
    <p:extLst>
      <p:ext uri="{BB962C8B-B14F-4D97-AF65-F5344CB8AC3E}">
        <p14:creationId xmlns:p14="http://schemas.microsoft.com/office/powerpoint/2010/main" val="26067643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9AA1356-3950-921E-2FF9-9EFCA51A5522}"/>
              </a:ext>
            </a:extLst>
          </p:cNvPr>
          <p:cNvSpPr>
            <a:spLocks noGrp="1"/>
          </p:cNvSpPr>
          <p:nvPr>
            <p:ph type="sldNum" sz="quarter" idx="10"/>
          </p:nvPr>
        </p:nvSpPr>
        <p:spPr/>
        <p:txBody>
          <a:bodyPr/>
          <a:lstStyle/>
          <a:p>
            <a:fld id="{D8D877B3-D348-4611-9BDB-C5374591D951}" type="slidenum">
              <a:rPr lang="en-US" smtClean="0"/>
              <a:pPr/>
              <a:t>3</a:t>
            </a:fld>
            <a:endParaRPr lang="en-US" dirty="0"/>
          </a:p>
        </p:txBody>
      </p:sp>
      <p:sp>
        <p:nvSpPr>
          <p:cNvPr id="4" name="Title 3">
            <a:extLst>
              <a:ext uri="{FF2B5EF4-FFF2-40B4-BE49-F238E27FC236}">
                <a16:creationId xmlns:a16="http://schemas.microsoft.com/office/drawing/2014/main" id="{59C70F1C-A4DA-997F-51B4-3736B4CD1A39}"/>
              </a:ext>
            </a:extLst>
          </p:cNvPr>
          <p:cNvSpPr>
            <a:spLocks noGrp="1"/>
          </p:cNvSpPr>
          <p:nvPr>
            <p:ph type="title"/>
          </p:nvPr>
        </p:nvSpPr>
        <p:spPr/>
        <p:txBody>
          <a:bodyPr/>
          <a:lstStyle/>
          <a:p>
            <a:r>
              <a:rPr lang="en-US" dirty="0"/>
              <a:t>L</a:t>
            </a:r>
            <a:r>
              <a:rPr lang="da-DK" dirty="0" err="1"/>
              <a:t>æringsmål</a:t>
            </a:r>
            <a:r>
              <a:rPr lang="da-DK" dirty="0"/>
              <a:t> </a:t>
            </a:r>
            <a:r>
              <a:rPr lang="da-DK" dirty="0" err="1"/>
              <a:t>idag</a:t>
            </a:r>
            <a:endParaRPr lang="en-DK" dirty="0"/>
          </a:p>
        </p:txBody>
      </p:sp>
      <p:sp>
        <p:nvSpPr>
          <p:cNvPr id="5" name="Text Placeholder 4">
            <a:extLst>
              <a:ext uri="{FF2B5EF4-FFF2-40B4-BE49-F238E27FC236}">
                <a16:creationId xmlns:a16="http://schemas.microsoft.com/office/drawing/2014/main" id="{B735D18A-0288-6507-0214-0F91B518E50A}"/>
              </a:ext>
            </a:extLst>
          </p:cNvPr>
          <p:cNvSpPr>
            <a:spLocks noGrp="1"/>
          </p:cNvSpPr>
          <p:nvPr>
            <p:ph type="body" sz="quarter" idx="12"/>
          </p:nvPr>
        </p:nvSpPr>
        <p:spPr>
          <a:xfrm>
            <a:off x="214512" y="2143359"/>
            <a:ext cx="9421371" cy="3752115"/>
          </a:xfrm>
        </p:spPr>
        <p:txBody>
          <a:bodyPr>
            <a:normAutofit/>
          </a:bodyPr>
          <a:lstStyle/>
          <a:p>
            <a:r>
              <a:rPr lang="da-DK" dirty="0"/>
              <a:t>Kan skrive et funktionel program i C</a:t>
            </a:r>
          </a:p>
          <a:p>
            <a:r>
              <a:rPr lang="da-DK" dirty="0"/>
              <a:t>Kan køre et program skrevet i C</a:t>
            </a:r>
          </a:p>
          <a:p>
            <a:r>
              <a:rPr lang="da-DK" dirty="0"/>
              <a:t>Kan identificerer og beskrive hvad C-</a:t>
            </a:r>
            <a:r>
              <a:rPr lang="da-DK" dirty="0" err="1"/>
              <a:t>tokens</a:t>
            </a:r>
            <a:r>
              <a:rPr lang="da-DK" dirty="0"/>
              <a:t> gør</a:t>
            </a:r>
          </a:p>
          <a:p>
            <a:r>
              <a:rPr lang="da-DK" dirty="0"/>
              <a:t>Ved hvad </a:t>
            </a:r>
            <a:r>
              <a:rPr lang="da-DK" dirty="0" err="1"/>
              <a:t>ientifiers</a:t>
            </a:r>
            <a:r>
              <a:rPr lang="da-DK" dirty="0"/>
              <a:t> er, og kan bruge </a:t>
            </a:r>
            <a:r>
              <a:rPr lang="da-DK" dirty="0" err="1"/>
              <a:t>Naming</a:t>
            </a:r>
            <a:r>
              <a:rPr lang="da-DK" dirty="0"/>
              <a:t> </a:t>
            </a:r>
            <a:r>
              <a:rPr lang="da-DK" dirty="0" err="1"/>
              <a:t>Conventions</a:t>
            </a:r>
            <a:r>
              <a:rPr lang="da-DK" dirty="0"/>
              <a:t> når de navngives</a:t>
            </a:r>
          </a:p>
          <a:p>
            <a:r>
              <a:rPr lang="da-DK" dirty="0"/>
              <a:t>Kan initierer og ændre variabler</a:t>
            </a:r>
          </a:p>
          <a:p>
            <a:endParaRPr lang="da-DK" dirty="0"/>
          </a:p>
          <a:p>
            <a:r>
              <a:rPr lang="da-DK" dirty="0"/>
              <a:t>Har kendskab til C-</a:t>
            </a:r>
            <a:r>
              <a:rPr lang="da-DK" dirty="0" err="1"/>
              <a:t>syntax</a:t>
            </a:r>
            <a:endParaRPr lang="da-DK" dirty="0"/>
          </a:p>
          <a:p>
            <a:r>
              <a:rPr lang="da-DK" dirty="0"/>
              <a:t>Har kendskab til </a:t>
            </a:r>
            <a:r>
              <a:rPr lang="da-DK" dirty="0" err="1"/>
              <a:t>Naming</a:t>
            </a:r>
            <a:r>
              <a:rPr lang="da-DK" dirty="0"/>
              <a:t> </a:t>
            </a:r>
            <a:r>
              <a:rPr lang="da-DK" dirty="0" err="1"/>
              <a:t>Conventions</a:t>
            </a:r>
            <a:endParaRPr lang="da-DK" dirty="0"/>
          </a:p>
          <a:p>
            <a:endParaRPr lang="da-DK" dirty="0"/>
          </a:p>
          <a:p>
            <a:r>
              <a:rPr lang="da-DK" dirty="0"/>
              <a:t>Viden om hvordan et .c </a:t>
            </a:r>
            <a:r>
              <a:rPr lang="da-DK" dirty="0" err="1"/>
              <a:t>text</a:t>
            </a:r>
            <a:r>
              <a:rPr lang="da-DK" dirty="0"/>
              <a:t> fil bliver konverteret til et program, som CPU’en forstår</a:t>
            </a:r>
          </a:p>
          <a:p>
            <a:endParaRPr lang="da-DK" dirty="0"/>
          </a:p>
          <a:p>
            <a:endParaRPr lang="en-DK" dirty="0"/>
          </a:p>
        </p:txBody>
      </p:sp>
    </p:spTree>
    <p:extLst>
      <p:ext uri="{BB962C8B-B14F-4D97-AF65-F5344CB8AC3E}">
        <p14:creationId xmlns:p14="http://schemas.microsoft.com/office/powerpoint/2010/main" val="42943934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9A8FCAC-AD82-4003-8899-89555C2D51C9}"/>
              </a:ext>
            </a:extLst>
          </p:cNvPr>
          <p:cNvSpPr>
            <a:spLocks noGrp="1"/>
          </p:cNvSpPr>
          <p:nvPr>
            <p:ph type="title"/>
          </p:nvPr>
        </p:nvSpPr>
        <p:spPr>
          <a:xfrm>
            <a:off x="587374" y="367628"/>
            <a:ext cx="7281279" cy="1621619"/>
          </a:xfrm>
        </p:spPr>
        <p:txBody>
          <a:bodyPr/>
          <a:lstStyle/>
          <a:p>
            <a:r>
              <a:rPr lang="da-DK" dirty="0"/>
              <a:t>Opgave – </a:t>
            </a:r>
            <a:r>
              <a:rPr lang="da-DK" dirty="0" err="1"/>
              <a:t>Errors</a:t>
            </a:r>
            <a:r>
              <a:rPr lang="da-DK" dirty="0"/>
              <a:t> 1</a:t>
            </a:r>
            <a:endParaRPr lang="en-US" dirty="0"/>
          </a:p>
        </p:txBody>
      </p:sp>
      <p:sp>
        <p:nvSpPr>
          <p:cNvPr id="4" name="Pladsholder til tekst 3">
            <a:extLst>
              <a:ext uri="{FF2B5EF4-FFF2-40B4-BE49-F238E27FC236}">
                <a16:creationId xmlns:a16="http://schemas.microsoft.com/office/drawing/2014/main" id="{C8A770A1-A52E-496F-A003-64D35C4E6855}"/>
              </a:ext>
            </a:extLst>
          </p:cNvPr>
          <p:cNvSpPr>
            <a:spLocks noGrp="1"/>
          </p:cNvSpPr>
          <p:nvPr>
            <p:ph type="body" sz="quarter" idx="13"/>
          </p:nvPr>
        </p:nvSpPr>
        <p:spPr>
          <a:xfrm>
            <a:off x="587375" y="1476463"/>
            <a:ext cx="9023284" cy="4358854"/>
          </a:xfrm>
        </p:spPr>
        <p:txBody>
          <a:bodyPr>
            <a:normAutofit lnSpcReduction="10000"/>
          </a:bodyPr>
          <a:lstStyle/>
          <a:p>
            <a:pPr marL="0" indent="0">
              <a:buNone/>
            </a:pPr>
            <a:r>
              <a:rPr lang="da-DK" dirty="0"/>
              <a:t>Ret alle fejl I programmet: </a:t>
            </a:r>
            <a:r>
              <a:rPr lang="da-DK" dirty="0">
                <a:hlinkClick r:id="rId2"/>
              </a:rPr>
              <a:t>AAU_ST1_Programming1_errors1 - C – </a:t>
            </a:r>
            <a:r>
              <a:rPr lang="da-DK" dirty="0" err="1">
                <a:hlinkClick r:id="rId2"/>
              </a:rPr>
              <a:t>OneCompiler</a:t>
            </a:r>
            <a:endParaRPr lang="da-DK" dirty="0"/>
          </a:p>
          <a:p>
            <a:pPr marL="0" indent="0">
              <a:buNone/>
            </a:pPr>
            <a:r>
              <a:rPr lang="da-DK" b="1" dirty="0"/>
              <a:t>Fremgangsmåde:</a:t>
            </a:r>
          </a:p>
          <a:p>
            <a:pPr marL="342900" indent="-342900">
              <a:buFontTx/>
              <a:buAutoNum type="arabicPeriod"/>
            </a:pPr>
            <a:r>
              <a:rPr lang="da-DK" dirty="0"/>
              <a:t>Læs og forstå hvad kildekoden bør gøre</a:t>
            </a:r>
          </a:p>
          <a:p>
            <a:pPr marL="342900" indent="-342900">
              <a:buFontTx/>
              <a:buAutoNum type="arabicPeriod"/>
            </a:pPr>
            <a:r>
              <a:rPr lang="da-DK" dirty="0"/>
              <a:t>Gem programmet på din profil</a:t>
            </a:r>
          </a:p>
          <a:p>
            <a:pPr marL="342900" indent="-342900">
              <a:buAutoNum type="arabicPeriod"/>
            </a:pPr>
            <a:r>
              <a:rPr lang="da-DK" dirty="0"/>
              <a:t>Compiler kildekoden</a:t>
            </a:r>
          </a:p>
          <a:p>
            <a:pPr marL="342900" indent="-342900">
              <a:buAutoNum type="arabicPeriod"/>
            </a:pPr>
            <a:r>
              <a:rPr lang="da-DK" dirty="0"/>
              <a:t>Læs hvilke fejl compileren beskriver</a:t>
            </a:r>
          </a:p>
          <a:p>
            <a:pPr marL="342900" indent="-342900">
              <a:buAutoNum type="arabicPeriod"/>
            </a:pPr>
            <a:r>
              <a:rPr lang="da-DK" dirty="0"/>
              <a:t>Ret den første fejl, som compileren skriver</a:t>
            </a:r>
          </a:p>
          <a:p>
            <a:pPr marL="342900" indent="-342900">
              <a:buAutoNum type="arabicPeriod"/>
            </a:pPr>
            <a:r>
              <a:rPr lang="da-DK" dirty="0"/>
              <a:t>Skriv en kommentar som beskriver den fejl du lige har rettet.</a:t>
            </a:r>
          </a:p>
          <a:p>
            <a:pPr marL="342900" indent="-342900">
              <a:buAutoNum type="arabicPeriod"/>
            </a:pPr>
            <a:r>
              <a:rPr lang="da-DK" dirty="0"/>
              <a:t>Compiler koden igen, </a:t>
            </a:r>
          </a:p>
          <a:p>
            <a:pPr marL="863600" lvl="2" indent="-342900">
              <a:buFont typeface="Arial" panose="020B0604020202020204" pitchFamily="34" charset="0"/>
              <a:buChar char="•"/>
            </a:pPr>
            <a:r>
              <a:rPr lang="da-DK" dirty="0"/>
              <a:t>Hvis der er flere fejl, så returner til step 4</a:t>
            </a:r>
          </a:p>
          <a:p>
            <a:pPr marL="0" indent="0">
              <a:buNone/>
            </a:pPr>
            <a:r>
              <a:rPr lang="da-DK" dirty="0"/>
              <a:t>8. Gem programmet under din profil som ST1_Programming_errors1</a:t>
            </a:r>
          </a:p>
          <a:p>
            <a:pPr marL="342900" indent="-342900">
              <a:buAutoNum type="arabicPeriod"/>
            </a:pPr>
            <a:endParaRPr lang="da-DK" dirty="0"/>
          </a:p>
        </p:txBody>
      </p:sp>
      <p:sp>
        <p:nvSpPr>
          <p:cNvPr id="5" name="Pladsholder til slidenummer 4">
            <a:extLst>
              <a:ext uri="{FF2B5EF4-FFF2-40B4-BE49-F238E27FC236}">
                <a16:creationId xmlns:a16="http://schemas.microsoft.com/office/drawing/2014/main" id="{EC2F1141-62D9-4B52-97F7-A03E685C1D6E}"/>
              </a:ext>
            </a:extLst>
          </p:cNvPr>
          <p:cNvSpPr>
            <a:spLocks noGrp="1"/>
          </p:cNvSpPr>
          <p:nvPr>
            <p:ph type="sldNum" sz="quarter" idx="4"/>
          </p:nvPr>
        </p:nvSpPr>
        <p:spPr/>
        <p:txBody>
          <a:bodyPr/>
          <a:lstStyle/>
          <a:p>
            <a:fld id="{D8D877B3-D348-4611-9BDB-C5374591D951}" type="slidenum">
              <a:rPr lang="en-US" smtClean="0"/>
              <a:pPr/>
              <a:t>30</a:t>
            </a:fld>
            <a:endParaRPr lang="en-US" dirty="0"/>
          </a:p>
        </p:txBody>
      </p:sp>
    </p:spTree>
    <p:extLst>
      <p:ext uri="{BB962C8B-B14F-4D97-AF65-F5344CB8AC3E}">
        <p14:creationId xmlns:p14="http://schemas.microsoft.com/office/powerpoint/2010/main" val="41853087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9A8FCAC-AD82-4003-8899-89555C2D51C9}"/>
              </a:ext>
            </a:extLst>
          </p:cNvPr>
          <p:cNvSpPr>
            <a:spLocks noGrp="1"/>
          </p:cNvSpPr>
          <p:nvPr>
            <p:ph type="title"/>
          </p:nvPr>
        </p:nvSpPr>
        <p:spPr>
          <a:xfrm>
            <a:off x="587374" y="367628"/>
            <a:ext cx="7281279" cy="1621619"/>
          </a:xfrm>
        </p:spPr>
        <p:txBody>
          <a:bodyPr/>
          <a:lstStyle/>
          <a:p>
            <a:r>
              <a:rPr lang="da-DK" dirty="0"/>
              <a:t>Opgave – </a:t>
            </a:r>
            <a:r>
              <a:rPr lang="da-DK" dirty="0" err="1"/>
              <a:t>Errors</a:t>
            </a:r>
            <a:r>
              <a:rPr lang="da-DK" dirty="0"/>
              <a:t> 2</a:t>
            </a:r>
            <a:endParaRPr lang="en-US" dirty="0"/>
          </a:p>
        </p:txBody>
      </p:sp>
      <p:sp>
        <p:nvSpPr>
          <p:cNvPr id="4" name="Pladsholder til tekst 3">
            <a:extLst>
              <a:ext uri="{FF2B5EF4-FFF2-40B4-BE49-F238E27FC236}">
                <a16:creationId xmlns:a16="http://schemas.microsoft.com/office/drawing/2014/main" id="{C8A770A1-A52E-496F-A003-64D35C4E6855}"/>
              </a:ext>
            </a:extLst>
          </p:cNvPr>
          <p:cNvSpPr>
            <a:spLocks noGrp="1"/>
          </p:cNvSpPr>
          <p:nvPr>
            <p:ph type="body" sz="quarter" idx="13"/>
          </p:nvPr>
        </p:nvSpPr>
        <p:spPr>
          <a:xfrm>
            <a:off x="587375" y="1476463"/>
            <a:ext cx="9023284" cy="4358854"/>
          </a:xfrm>
        </p:spPr>
        <p:txBody>
          <a:bodyPr>
            <a:normAutofit/>
          </a:bodyPr>
          <a:lstStyle/>
          <a:p>
            <a:pPr marL="0" indent="0">
              <a:buNone/>
            </a:pPr>
            <a:r>
              <a:rPr lang="da-DK" dirty="0"/>
              <a:t>Ret alle fejl I programmet: </a:t>
            </a:r>
            <a:r>
              <a:rPr lang="en-US" dirty="0">
                <a:hlinkClick r:id="rId2"/>
              </a:rPr>
              <a:t>AAU_ST1_Programmering_errors2 - C - </a:t>
            </a:r>
            <a:r>
              <a:rPr lang="en-US" dirty="0" err="1">
                <a:hlinkClick r:id="rId2"/>
              </a:rPr>
              <a:t>OneCompiler</a:t>
            </a:r>
            <a:endParaRPr lang="da-DK" dirty="0"/>
          </a:p>
          <a:p>
            <a:pPr marL="0" indent="0">
              <a:buNone/>
            </a:pPr>
            <a:r>
              <a:rPr lang="da-DK" b="1" dirty="0"/>
              <a:t>Fremgangsmåde</a:t>
            </a:r>
            <a:r>
              <a:rPr lang="da-DK" dirty="0"/>
              <a:t>: </a:t>
            </a:r>
          </a:p>
          <a:p>
            <a:pPr marL="342900" lvl="0" indent="-342900">
              <a:buFont typeface="+mj-lt"/>
              <a:buAutoNum type="arabicPeriod"/>
            </a:pPr>
            <a:r>
              <a:rPr lang="da-DK" dirty="0"/>
              <a:t>Åben linket</a:t>
            </a:r>
          </a:p>
          <a:p>
            <a:pPr marL="342900" lvl="0" indent="-342900">
              <a:buFont typeface="+mj-lt"/>
              <a:buAutoNum type="arabicPeriod"/>
            </a:pPr>
            <a:r>
              <a:rPr lang="da-DK" dirty="0"/>
              <a:t>Læs hver fejlkode i </a:t>
            </a:r>
            <a:r>
              <a:rPr lang="da-DK" dirty="0" err="1"/>
              <a:t>stdout</a:t>
            </a:r>
            <a:r>
              <a:rPr lang="da-DK" dirty="0"/>
              <a:t> (højre side), og forstå hvad de siger. </a:t>
            </a:r>
          </a:p>
          <a:p>
            <a:pPr marL="342900" lvl="0" indent="-342900">
              <a:buFont typeface="+mj-lt"/>
              <a:buAutoNum type="arabicPeriod"/>
            </a:pPr>
            <a:r>
              <a:rPr lang="da-DK" dirty="0"/>
              <a:t>Ret hver fejl en efter en, indtil der ikke er flere fejl.</a:t>
            </a:r>
          </a:p>
          <a:p>
            <a:pPr marL="342900" lvl="0" indent="-342900">
              <a:buFont typeface="+mj-lt"/>
              <a:buAutoNum type="arabicPeriod"/>
            </a:pPr>
            <a:r>
              <a:rPr lang="da-DK" dirty="0"/>
              <a:t>Se på teksten som bliver printet til </a:t>
            </a:r>
            <a:r>
              <a:rPr lang="da-DK" dirty="0" err="1"/>
              <a:t>stdout</a:t>
            </a:r>
            <a:r>
              <a:rPr lang="da-DK" dirty="0"/>
              <a:t>, skriver den det tal ud, som er defineret? Ret så den gør dette.</a:t>
            </a:r>
          </a:p>
          <a:p>
            <a:pPr marL="863600" lvl="2" indent="-342900">
              <a:buFont typeface="+mj-lt"/>
              <a:buAutoNum type="arabicPeriod"/>
            </a:pPr>
            <a:r>
              <a:rPr lang="da-DK" dirty="0"/>
              <a:t>Hint: se cs50 manual omkring </a:t>
            </a:r>
            <a:r>
              <a:rPr lang="da-DK" dirty="0" err="1"/>
              <a:t>printf</a:t>
            </a:r>
            <a:endParaRPr lang="da-DK" dirty="0"/>
          </a:p>
          <a:p>
            <a:pPr marL="863600" lvl="2" indent="-342900">
              <a:buFont typeface="+mj-lt"/>
              <a:buAutoNum type="arabicPeriod"/>
            </a:pPr>
            <a:r>
              <a:rPr lang="da-DK" dirty="0"/>
              <a:t>Hint: hvad betyder %c?</a:t>
            </a:r>
          </a:p>
          <a:p>
            <a:pPr marL="342900" lvl="0" indent="-342900">
              <a:buFont typeface="+mj-lt"/>
              <a:buAutoNum type="arabicPeriod"/>
            </a:pPr>
            <a:r>
              <a:rPr lang="da-DK" dirty="0"/>
              <a:t>Kør programmet</a:t>
            </a:r>
          </a:p>
          <a:p>
            <a:pPr marL="342900" lvl="0" indent="-342900">
              <a:buFont typeface="+mj-lt"/>
              <a:buAutoNum type="arabicPeriod"/>
            </a:pPr>
            <a:r>
              <a:rPr lang="da-DK" dirty="0"/>
              <a:t>Gem programmet under din profil som ST1_Programmering_errors2</a:t>
            </a:r>
          </a:p>
        </p:txBody>
      </p:sp>
      <p:sp>
        <p:nvSpPr>
          <p:cNvPr id="5" name="Pladsholder til slidenummer 4">
            <a:extLst>
              <a:ext uri="{FF2B5EF4-FFF2-40B4-BE49-F238E27FC236}">
                <a16:creationId xmlns:a16="http://schemas.microsoft.com/office/drawing/2014/main" id="{EC2F1141-62D9-4B52-97F7-A03E685C1D6E}"/>
              </a:ext>
            </a:extLst>
          </p:cNvPr>
          <p:cNvSpPr>
            <a:spLocks noGrp="1"/>
          </p:cNvSpPr>
          <p:nvPr>
            <p:ph type="sldNum" sz="quarter" idx="4"/>
          </p:nvPr>
        </p:nvSpPr>
        <p:spPr/>
        <p:txBody>
          <a:bodyPr/>
          <a:lstStyle/>
          <a:p>
            <a:fld id="{D8D877B3-D348-4611-9BDB-C5374591D951}" type="slidenum">
              <a:rPr lang="en-US" smtClean="0"/>
              <a:pPr/>
              <a:t>31</a:t>
            </a:fld>
            <a:endParaRPr lang="en-US" dirty="0"/>
          </a:p>
        </p:txBody>
      </p:sp>
    </p:spTree>
    <p:extLst>
      <p:ext uri="{BB962C8B-B14F-4D97-AF65-F5344CB8AC3E}">
        <p14:creationId xmlns:p14="http://schemas.microsoft.com/office/powerpoint/2010/main" val="41390028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3" name="Pladsholder til slidenummer 2">
            <a:extLst>
              <a:ext uri="{FF2B5EF4-FFF2-40B4-BE49-F238E27FC236}">
                <a16:creationId xmlns:a16="http://schemas.microsoft.com/office/drawing/2014/main" id="{B23F944A-B747-424A-90D7-5DEAB627BA46}"/>
              </a:ext>
            </a:extLst>
          </p:cNvPr>
          <p:cNvSpPr>
            <a:spLocks noGrp="1"/>
          </p:cNvSpPr>
          <p:nvPr>
            <p:ph type="sldNum" sz="quarter" idx="4"/>
          </p:nvPr>
        </p:nvSpPr>
        <p:spPr/>
        <p:txBody>
          <a:bodyPr/>
          <a:lstStyle/>
          <a:p>
            <a:fld id="{D8D877B3-D348-4611-9BDB-C5374591D951}" type="slidenum">
              <a:rPr lang="en-US" smtClean="0"/>
              <a:pPr/>
              <a:t>32</a:t>
            </a:fld>
            <a:endParaRPr lang="en-US" dirty="0"/>
          </a:p>
        </p:txBody>
      </p:sp>
      <p:sp>
        <p:nvSpPr>
          <p:cNvPr id="4" name="Titel 3">
            <a:extLst>
              <a:ext uri="{FF2B5EF4-FFF2-40B4-BE49-F238E27FC236}">
                <a16:creationId xmlns:a16="http://schemas.microsoft.com/office/drawing/2014/main" id="{6F92C1FD-4DE7-4E61-B8D9-CE73E10E0B9F}"/>
              </a:ext>
            </a:extLst>
          </p:cNvPr>
          <p:cNvSpPr>
            <a:spLocks noGrp="1"/>
          </p:cNvSpPr>
          <p:nvPr>
            <p:ph type="title"/>
          </p:nvPr>
        </p:nvSpPr>
        <p:spPr/>
        <p:txBody>
          <a:bodyPr/>
          <a:lstStyle/>
          <a:p>
            <a:r>
              <a:rPr lang="da-DK" dirty="0"/>
              <a:t>Ekstra Materiale</a:t>
            </a:r>
            <a:endParaRPr lang="en-US" dirty="0"/>
          </a:p>
        </p:txBody>
      </p:sp>
      <p:sp>
        <p:nvSpPr>
          <p:cNvPr id="7" name="Pladsholder til tekst 6">
            <a:extLst>
              <a:ext uri="{FF2B5EF4-FFF2-40B4-BE49-F238E27FC236}">
                <a16:creationId xmlns:a16="http://schemas.microsoft.com/office/drawing/2014/main" id="{462919CC-0B25-404D-8205-B4EC6B2B7293}"/>
              </a:ext>
            </a:extLst>
          </p:cNvPr>
          <p:cNvSpPr>
            <a:spLocks noGrp="1"/>
          </p:cNvSpPr>
          <p:nvPr>
            <p:ph type="body" sz="quarter" idx="12"/>
          </p:nvPr>
        </p:nvSpPr>
        <p:spPr/>
        <p:txBody>
          <a:bodyPr/>
          <a:lstStyle/>
          <a:p>
            <a:pPr marL="0" indent="0">
              <a:buNone/>
            </a:pPr>
            <a:r>
              <a:rPr lang="da-DK" dirty="0"/>
              <a:t>De af jer der ønsker lidt flere udfordringer kan tage et kig på nedenstående:</a:t>
            </a:r>
          </a:p>
          <a:p>
            <a:pPr marL="0" indent="0">
              <a:buNone/>
            </a:pPr>
            <a:r>
              <a:rPr lang="en-US" b="0" i="0" dirty="0">
                <a:solidFill>
                  <a:srgbClr val="797979"/>
                </a:solidFill>
                <a:effectLst/>
                <a:latin typeface="Arial" panose="020B0604020202020204" pitchFamily="34" charset="0"/>
                <a:hlinkClick r:id="rId2"/>
              </a:rPr>
              <a:t>Learn C By Examples Tutorial</a:t>
            </a:r>
            <a:endParaRPr lang="en-US" b="0" i="0" dirty="0">
              <a:solidFill>
                <a:srgbClr val="797979"/>
              </a:solidFill>
              <a:effectLst/>
              <a:latin typeface="Arial" panose="020B0604020202020204" pitchFamily="34" charset="0"/>
            </a:endParaRPr>
          </a:p>
          <a:p>
            <a:pPr marL="0" indent="0">
              <a:buNone/>
            </a:pPr>
            <a:r>
              <a:rPr lang="da-DK" dirty="0"/>
              <a:t>Denne side indeholder mange flere og lidt mere komplekse kode-eksempler indenfor en lang række områder.</a:t>
            </a:r>
          </a:p>
          <a:p>
            <a:pPr marL="0" indent="0">
              <a:buNone/>
            </a:pPr>
            <a:endParaRPr lang="da-DK" dirty="0"/>
          </a:p>
          <a:p>
            <a:pPr marL="0" indent="0">
              <a:buNone/>
            </a:pPr>
            <a:r>
              <a:rPr lang="da-DK" dirty="0"/>
              <a:t>Et andet link indeholder 1024 kode-eksempler:</a:t>
            </a:r>
          </a:p>
          <a:p>
            <a:pPr marL="0" indent="0">
              <a:buNone/>
            </a:pPr>
            <a:r>
              <a:rPr lang="da-DK" dirty="0">
                <a:hlinkClick r:id="rId3"/>
              </a:rPr>
              <a:t>https://www.tutorialspoint.com/c_programming_examples/</a:t>
            </a:r>
            <a:endParaRPr lang="da-DK" dirty="0"/>
          </a:p>
        </p:txBody>
      </p:sp>
    </p:spTree>
    <p:extLst>
      <p:ext uri="{BB962C8B-B14F-4D97-AF65-F5344CB8AC3E}">
        <p14:creationId xmlns:p14="http://schemas.microsoft.com/office/powerpoint/2010/main" val="263109137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5EE08FC-49B7-B7CB-9998-031CB48CD226}"/>
              </a:ext>
            </a:extLst>
          </p:cNvPr>
          <p:cNvSpPr>
            <a:spLocks noGrp="1"/>
          </p:cNvSpPr>
          <p:nvPr>
            <p:ph type="sldNum" sz="quarter" idx="4"/>
          </p:nvPr>
        </p:nvSpPr>
        <p:spPr/>
        <p:txBody>
          <a:bodyPr/>
          <a:lstStyle/>
          <a:p>
            <a:fld id="{D8D877B3-D348-4611-9BDB-C5374591D951}" type="slidenum">
              <a:rPr lang="en-US" smtClean="0"/>
              <a:pPr/>
              <a:t>33</a:t>
            </a:fld>
            <a:endParaRPr lang="en-US" dirty="0"/>
          </a:p>
        </p:txBody>
      </p:sp>
      <p:sp>
        <p:nvSpPr>
          <p:cNvPr id="3" name="Title 2">
            <a:extLst>
              <a:ext uri="{FF2B5EF4-FFF2-40B4-BE49-F238E27FC236}">
                <a16:creationId xmlns:a16="http://schemas.microsoft.com/office/drawing/2014/main" id="{2319B143-DBC8-FD58-1865-275F9634CE4F}"/>
              </a:ext>
            </a:extLst>
          </p:cNvPr>
          <p:cNvSpPr>
            <a:spLocks noGrp="1"/>
          </p:cNvSpPr>
          <p:nvPr>
            <p:ph type="title"/>
          </p:nvPr>
        </p:nvSpPr>
        <p:spPr/>
        <p:txBody>
          <a:bodyPr/>
          <a:lstStyle/>
          <a:p>
            <a:r>
              <a:rPr lang="da-DK" dirty="0" err="1"/>
              <a:t>Next</a:t>
            </a:r>
            <a:r>
              <a:rPr lang="da-DK" dirty="0"/>
              <a:t> up</a:t>
            </a:r>
            <a:endParaRPr lang="en-DK" dirty="0"/>
          </a:p>
        </p:txBody>
      </p:sp>
      <p:sp>
        <p:nvSpPr>
          <p:cNvPr id="4" name="Text Placeholder 3">
            <a:extLst>
              <a:ext uri="{FF2B5EF4-FFF2-40B4-BE49-F238E27FC236}">
                <a16:creationId xmlns:a16="http://schemas.microsoft.com/office/drawing/2014/main" id="{27224669-42E7-81BF-4F62-10FCA3F03688}"/>
              </a:ext>
            </a:extLst>
          </p:cNvPr>
          <p:cNvSpPr>
            <a:spLocks noGrp="1"/>
          </p:cNvSpPr>
          <p:nvPr>
            <p:ph type="body" sz="quarter" idx="12"/>
          </p:nvPr>
        </p:nvSpPr>
        <p:spPr/>
        <p:txBody>
          <a:bodyPr/>
          <a:lstStyle/>
          <a:p>
            <a:r>
              <a:rPr lang="da-DK" dirty="0"/>
              <a:t>Opgaver:</a:t>
            </a:r>
          </a:p>
          <a:p>
            <a:pPr lvl="1"/>
            <a:r>
              <a:rPr lang="da-DK" dirty="0"/>
              <a:t>De opgaver i ikke er blevet færdige med</a:t>
            </a:r>
          </a:p>
          <a:p>
            <a:r>
              <a:rPr lang="da-DK" dirty="0"/>
              <a:t>Næste gang</a:t>
            </a:r>
          </a:p>
          <a:p>
            <a:pPr lvl="1"/>
            <a:r>
              <a:rPr lang="da-DK" dirty="0"/>
              <a:t>Gennemgang af den opgave i helst vil have gennemgået</a:t>
            </a:r>
          </a:p>
          <a:p>
            <a:pPr lvl="1"/>
            <a:r>
              <a:rPr lang="da-DK" dirty="0"/>
              <a:t>Setup af compiler på jeres computer</a:t>
            </a:r>
          </a:p>
          <a:p>
            <a:pPr lvl="2"/>
            <a:r>
              <a:rPr lang="da-DK" dirty="0"/>
              <a:t>Hav jeres Computere opdateret inden fremmøde!</a:t>
            </a:r>
          </a:p>
          <a:p>
            <a:pPr lvl="2"/>
            <a:r>
              <a:rPr lang="da-DK" dirty="0"/>
              <a:t>Windows 10/11 installation de første 2 timer</a:t>
            </a:r>
          </a:p>
          <a:p>
            <a:pPr lvl="2"/>
            <a:r>
              <a:rPr lang="da-DK" dirty="0" err="1"/>
              <a:t>MacOS</a:t>
            </a:r>
            <a:r>
              <a:rPr lang="da-DK" dirty="0"/>
              <a:t> installation de sidste 2 timer</a:t>
            </a:r>
          </a:p>
          <a:p>
            <a:pPr lvl="2"/>
            <a:endParaRPr lang="da-DK" dirty="0"/>
          </a:p>
          <a:p>
            <a:pPr lvl="1"/>
            <a:endParaRPr lang="da-DK" dirty="0"/>
          </a:p>
          <a:p>
            <a:pPr lvl="1"/>
            <a:endParaRPr lang="en-DK" dirty="0"/>
          </a:p>
        </p:txBody>
      </p:sp>
    </p:spTree>
    <p:extLst>
      <p:ext uri="{BB962C8B-B14F-4D97-AF65-F5344CB8AC3E}">
        <p14:creationId xmlns:p14="http://schemas.microsoft.com/office/powerpoint/2010/main" val="169636541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Pladsholder til slidenummer 2">
            <a:extLst>
              <a:ext uri="{FF2B5EF4-FFF2-40B4-BE49-F238E27FC236}">
                <a16:creationId xmlns:a16="http://schemas.microsoft.com/office/drawing/2014/main" id="{F2749672-C72D-4716-B9AC-057C444767D0}"/>
              </a:ext>
            </a:extLst>
          </p:cNvPr>
          <p:cNvSpPr>
            <a:spLocks noGrp="1"/>
          </p:cNvSpPr>
          <p:nvPr>
            <p:ph type="sldNum" sz="quarter" idx="10"/>
          </p:nvPr>
        </p:nvSpPr>
        <p:spPr/>
        <p:txBody>
          <a:bodyPr/>
          <a:lstStyle/>
          <a:p>
            <a:fld id="{D8D877B3-D348-4611-9BDB-C5374591D951}" type="slidenum">
              <a:rPr lang="en-US" smtClean="0"/>
              <a:pPr/>
              <a:t>34</a:t>
            </a:fld>
            <a:endParaRPr lang="en-US" dirty="0"/>
          </a:p>
        </p:txBody>
      </p:sp>
      <p:sp>
        <p:nvSpPr>
          <p:cNvPr id="4" name="Titel 3">
            <a:extLst>
              <a:ext uri="{FF2B5EF4-FFF2-40B4-BE49-F238E27FC236}">
                <a16:creationId xmlns:a16="http://schemas.microsoft.com/office/drawing/2014/main" id="{37C668DB-C9BB-4E21-9291-54AB609734DF}"/>
              </a:ext>
            </a:extLst>
          </p:cNvPr>
          <p:cNvSpPr>
            <a:spLocks noGrp="1"/>
          </p:cNvSpPr>
          <p:nvPr>
            <p:ph type="title"/>
          </p:nvPr>
        </p:nvSpPr>
        <p:spPr>
          <a:xfrm>
            <a:off x="587374" y="359273"/>
            <a:ext cx="9574721" cy="1621619"/>
          </a:xfrm>
        </p:spPr>
        <p:txBody>
          <a:bodyPr/>
          <a:lstStyle/>
          <a:p>
            <a:r>
              <a:rPr lang="da-DK" dirty="0"/>
              <a:t>How </a:t>
            </a:r>
            <a:r>
              <a:rPr lang="da-DK" dirty="0" err="1"/>
              <a:t>does</a:t>
            </a:r>
            <a:r>
              <a:rPr lang="da-DK" dirty="0"/>
              <a:t> </a:t>
            </a:r>
            <a:r>
              <a:rPr lang="da-DK" dirty="0" err="1"/>
              <a:t>code</a:t>
            </a:r>
            <a:r>
              <a:rPr lang="da-DK" dirty="0"/>
              <a:t> </a:t>
            </a:r>
            <a:r>
              <a:rPr lang="da-DK" dirty="0" err="1"/>
              <a:t>really</a:t>
            </a:r>
            <a:r>
              <a:rPr lang="da-DK" dirty="0"/>
              <a:t> </a:t>
            </a:r>
            <a:r>
              <a:rPr lang="da-DK" dirty="0" err="1"/>
              <a:t>turn</a:t>
            </a:r>
            <a:r>
              <a:rPr lang="da-DK" dirty="0"/>
              <a:t> </a:t>
            </a:r>
            <a:r>
              <a:rPr lang="da-DK" dirty="0" err="1"/>
              <a:t>into</a:t>
            </a:r>
            <a:r>
              <a:rPr lang="da-DK" dirty="0"/>
              <a:t> a program-file?</a:t>
            </a:r>
            <a:br>
              <a:rPr lang="da-DK" dirty="0"/>
            </a:br>
            <a:endParaRPr lang="en-US" dirty="0"/>
          </a:p>
        </p:txBody>
      </p:sp>
      <p:pic>
        <p:nvPicPr>
          <p:cNvPr id="7" name="Billede 6">
            <a:extLst>
              <a:ext uri="{FF2B5EF4-FFF2-40B4-BE49-F238E27FC236}">
                <a16:creationId xmlns:a16="http://schemas.microsoft.com/office/drawing/2014/main" id="{25BE9F2B-9BC5-49F1-970E-8AB3949BBD09}"/>
              </a:ext>
            </a:extLst>
          </p:cNvPr>
          <p:cNvPicPr>
            <a:picLocks noChangeAspect="1"/>
          </p:cNvPicPr>
          <p:nvPr/>
        </p:nvPicPr>
        <p:blipFill>
          <a:blip r:embed="rId2"/>
          <a:stretch>
            <a:fillRect/>
          </a:stretch>
        </p:blipFill>
        <p:spPr>
          <a:xfrm>
            <a:off x="493840" y="1856221"/>
            <a:ext cx="4447133" cy="2409602"/>
          </a:xfrm>
          <a:prstGeom prst="rect">
            <a:avLst/>
          </a:prstGeom>
        </p:spPr>
      </p:pic>
      <p:pic>
        <p:nvPicPr>
          <p:cNvPr id="11" name="Billede 10">
            <a:extLst>
              <a:ext uri="{FF2B5EF4-FFF2-40B4-BE49-F238E27FC236}">
                <a16:creationId xmlns:a16="http://schemas.microsoft.com/office/drawing/2014/main" id="{988F871A-5FD5-4205-A031-00254BD844D3}"/>
              </a:ext>
            </a:extLst>
          </p:cNvPr>
          <p:cNvPicPr>
            <a:picLocks noChangeAspect="1"/>
          </p:cNvPicPr>
          <p:nvPr/>
        </p:nvPicPr>
        <p:blipFill>
          <a:blip r:embed="rId3"/>
          <a:stretch>
            <a:fillRect/>
          </a:stretch>
        </p:blipFill>
        <p:spPr>
          <a:xfrm>
            <a:off x="5227896" y="1856221"/>
            <a:ext cx="6305393" cy="3880847"/>
          </a:xfrm>
          <a:prstGeom prst="rect">
            <a:avLst/>
          </a:prstGeom>
        </p:spPr>
      </p:pic>
    </p:spTree>
    <p:extLst>
      <p:ext uri="{BB962C8B-B14F-4D97-AF65-F5344CB8AC3E}">
        <p14:creationId xmlns:p14="http://schemas.microsoft.com/office/powerpoint/2010/main" val="426004703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51EF94D-ECDC-6790-4144-F7F2E289DAD4}"/>
              </a:ext>
            </a:extLst>
          </p:cNvPr>
          <p:cNvSpPr>
            <a:spLocks noGrp="1"/>
          </p:cNvSpPr>
          <p:nvPr>
            <p:ph type="sldNum" sz="quarter" idx="4"/>
          </p:nvPr>
        </p:nvSpPr>
        <p:spPr/>
        <p:txBody>
          <a:bodyPr/>
          <a:lstStyle/>
          <a:p>
            <a:fld id="{D8D877B3-D348-4611-9BDB-C5374591D951}" type="slidenum">
              <a:rPr lang="en-US" smtClean="0"/>
              <a:pPr/>
              <a:t>35</a:t>
            </a:fld>
            <a:endParaRPr lang="en-US" dirty="0"/>
          </a:p>
        </p:txBody>
      </p:sp>
      <p:sp>
        <p:nvSpPr>
          <p:cNvPr id="4" name="Title 3">
            <a:extLst>
              <a:ext uri="{FF2B5EF4-FFF2-40B4-BE49-F238E27FC236}">
                <a16:creationId xmlns:a16="http://schemas.microsoft.com/office/drawing/2014/main" id="{60813FEA-CD22-4661-9B68-5A5C08B8D2AA}"/>
              </a:ext>
            </a:extLst>
          </p:cNvPr>
          <p:cNvSpPr>
            <a:spLocks noGrp="1"/>
          </p:cNvSpPr>
          <p:nvPr>
            <p:ph type="title"/>
          </p:nvPr>
        </p:nvSpPr>
        <p:spPr>
          <a:xfrm>
            <a:off x="587374" y="370290"/>
            <a:ext cx="9746234" cy="1474385"/>
          </a:xfrm>
        </p:spPr>
        <p:txBody>
          <a:bodyPr/>
          <a:lstStyle/>
          <a:p>
            <a:r>
              <a:rPr lang="da-DK" dirty="0" err="1"/>
              <a:t>Question</a:t>
            </a:r>
            <a:r>
              <a:rPr lang="da-DK" dirty="0"/>
              <a:t> – </a:t>
            </a:r>
            <a:r>
              <a:rPr lang="da-DK" dirty="0" err="1"/>
              <a:t>sharing</a:t>
            </a:r>
            <a:r>
              <a:rPr lang="da-DK" dirty="0"/>
              <a:t> is </a:t>
            </a:r>
            <a:r>
              <a:rPr lang="da-DK" dirty="0" err="1"/>
              <a:t>caring</a:t>
            </a:r>
            <a:endParaRPr lang="en-DK" dirty="0"/>
          </a:p>
        </p:txBody>
      </p:sp>
      <p:sp>
        <p:nvSpPr>
          <p:cNvPr id="9" name="Text Placeholder 8">
            <a:extLst>
              <a:ext uri="{FF2B5EF4-FFF2-40B4-BE49-F238E27FC236}">
                <a16:creationId xmlns:a16="http://schemas.microsoft.com/office/drawing/2014/main" id="{3B1BA6D9-38AA-2F7B-C9F7-343E486819A2}"/>
              </a:ext>
            </a:extLst>
          </p:cNvPr>
          <p:cNvSpPr>
            <a:spLocks noGrp="1"/>
          </p:cNvSpPr>
          <p:nvPr>
            <p:ph type="body" sz="quarter" idx="12"/>
          </p:nvPr>
        </p:nvSpPr>
        <p:spPr/>
        <p:txBody>
          <a:bodyPr/>
          <a:lstStyle/>
          <a:p>
            <a:endParaRPr lang="en-DK"/>
          </a:p>
        </p:txBody>
      </p:sp>
      <p:pic>
        <p:nvPicPr>
          <p:cNvPr id="13" name="Picture 12">
            <a:extLst>
              <a:ext uri="{FF2B5EF4-FFF2-40B4-BE49-F238E27FC236}">
                <a16:creationId xmlns:a16="http://schemas.microsoft.com/office/drawing/2014/main" id="{C2C139E1-06C6-2EF4-8564-4B94AE5A6272}"/>
              </a:ext>
            </a:extLst>
          </p:cNvPr>
          <p:cNvPicPr>
            <a:picLocks noChangeAspect="1"/>
          </p:cNvPicPr>
          <p:nvPr/>
        </p:nvPicPr>
        <p:blipFill>
          <a:blip r:embed="rId2"/>
          <a:stretch>
            <a:fillRect/>
          </a:stretch>
        </p:blipFill>
        <p:spPr>
          <a:xfrm>
            <a:off x="1245412" y="1278518"/>
            <a:ext cx="8244817" cy="5209192"/>
          </a:xfrm>
          <a:prstGeom prst="rect">
            <a:avLst/>
          </a:prstGeom>
        </p:spPr>
      </p:pic>
    </p:spTree>
    <p:extLst>
      <p:ext uri="{BB962C8B-B14F-4D97-AF65-F5344CB8AC3E}">
        <p14:creationId xmlns:p14="http://schemas.microsoft.com/office/powerpoint/2010/main" val="417272026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9A8FCAC-AD82-4003-8899-89555C2D51C9}"/>
              </a:ext>
            </a:extLst>
          </p:cNvPr>
          <p:cNvSpPr>
            <a:spLocks noGrp="1"/>
          </p:cNvSpPr>
          <p:nvPr>
            <p:ph type="title"/>
          </p:nvPr>
        </p:nvSpPr>
        <p:spPr>
          <a:xfrm>
            <a:off x="587374" y="367628"/>
            <a:ext cx="8532563" cy="1621619"/>
          </a:xfrm>
        </p:spPr>
        <p:txBody>
          <a:bodyPr/>
          <a:lstStyle/>
          <a:p>
            <a:r>
              <a:rPr lang="da-DK" dirty="0"/>
              <a:t>Special </a:t>
            </a:r>
            <a:r>
              <a:rPr lang="da-DK" dirty="0" err="1"/>
              <a:t>Characters</a:t>
            </a:r>
            <a:endParaRPr lang="en-US" dirty="0"/>
          </a:p>
        </p:txBody>
      </p:sp>
      <p:sp>
        <p:nvSpPr>
          <p:cNvPr id="5" name="Pladsholder til slidenummer 4">
            <a:extLst>
              <a:ext uri="{FF2B5EF4-FFF2-40B4-BE49-F238E27FC236}">
                <a16:creationId xmlns:a16="http://schemas.microsoft.com/office/drawing/2014/main" id="{EC2F1141-62D9-4B52-97F7-A03E685C1D6E}"/>
              </a:ext>
            </a:extLst>
          </p:cNvPr>
          <p:cNvSpPr>
            <a:spLocks noGrp="1"/>
          </p:cNvSpPr>
          <p:nvPr>
            <p:ph type="sldNum" sz="quarter" idx="4"/>
          </p:nvPr>
        </p:nvSpPr>
        <p:spPr/>
        <p:txBody>
          <a:bodyPr/>
          <a:lstStyle/>
          <a:p>
            <a:fld id="{D8D877B3-D348-4611-9BDB-C5374591D951}" type="slidenum">
              <a:rPr lang="en-US" smtClean="0"/>
              <a:pPr/>
              <a:t>36</a:t>
            </a:fld>
            <a:endParaRPr lang="en-US" dirty="0"/>
          </a:p>
        </p:txBody>
      </p:sp>
      <p:sp>
        <p:nvSpPr>
          <p:cNvPr id="10" name="Text Placeholder 9">
            <a:extLst>
              <a:ext uri="{FF2B5EF4-FFF2-40B4-BE49-F238E27FC236}">
                <a16:creationId xmlns:a16="http://schemas.microsoft.com/office/drawing/2014/main" id="{386387C9-B8FF-3DEE-6FEA-D1BD0BECC211}"/>
              </a:ext>
            </a:extLst>
          </p:cNvPr>
          <p:cNvSpPr>
            <a:spLocks noGrp="1"/>
          </p:cNvSpPr>
          <p:nvPr>
            <p:ph type="body" sz="quarter" idx="13"/>
          </p:nvPr>
        </p:nvSpPr>
        <p:spPr/>
        <p:txBody>
          <a:bodyPr/>
          <a:lstStyle/>
          <a:p>
            <a:endParaRPr lang="en-DK" dirty="0"/>
          </a:p>
        </p:txBody>
      </p:sp>
      <p:sp>
        <p:nvSpPr>
          <p:cNvPr id="4" name="TextBox 3">
            <a:extLst>
              <a:ext uri="{FF2B5EF4-FFF2-40B4-BE49-F238E27FC236}">
                <a16:creationId xmlns:a16="http://schemas.microsoft.com/office/drawing/2014/main" id="{63B29A31-6E8B-4C40-114B-BD80C83E9EAB}"/>
              </a:ext>
            </a:extLst>
          </p:cNvPr>
          <p:cNvSpPr txBox="1"/>
          <p:nvPr/>
        </p:nvSpPr>
        <p:spPr>
          <a:xfrm>
            <a:off x="732838" y="3433222"/>
            <a:ext cx="4596065" cy="1754326"/>
          </a:xfrm>
          <a:prstGeom prst="rect">
            <a:avLst/>
          </a:prstGeom>
          <a:solidFill>
            <a:schemeClr val="bg1">
              <a:lumMod val="85000"/>
            </a:schemeClr>
          </a:solidFill>
        </p:spPr>
        <p:txBody>
          <a:bodyPr wrap="square">
            <a:spAutoFit/>
          </a:bodyPr>
          <a:lstStyle/>
          <a:p>
            <a:r>
              <a:rPr lang="en-US" sz="1800" b="0" dirty="0">
                <a:solidFill>
                  <a:srgbClr val="859900"/>
                </a:solidFill>
                <a:effectLst/>
                <a:latin typeface="Consolas" panose="020B0609020204030204" pitchFamily="49" charset="0"/>
              </a:rPr>
              <a:t>#include</a:t>
            </a:r>
            <a:r>
              <a:rPr lang="en-US" sz="1800" b="0" dirty="0">
                <a:solidFill>
                  <a:srgbClr val="B58900"/>
                </a:solidFill>
                <a:effectLst/>
                <a:latin typeface="Consolas" panose="020B0609020204030204" pitchFamily="49" charset="0"/>
              </a:rPr>
              <a:t> </a:t>
            </a:r>
            <a:r>
              <a:rPr lang="en-US" sz="1800" b="0" dirty="0">
                <a:solidFill>
                  <a:srgbClr val="2AA198"/>
                </a:solidFill>
                <a:effectLst/>
                <a:latin typeface="Consolas" panose="020B0609020204030204" pitchFamily="49" charset="0"/>
              </a:rPr>
              <a:t>&lt;</a:t>
            </a:r>
            <a:r>
              <a:rPr lang="en-US" sz="1800" b="0" dirty="0" err="1">
                <a:solidFill>
                  <a:srgbClr val="2AA198"/>
                </a:solidFill>
                <a:effectLst/>
                <a:latin typeface="Consolas" panose="020B0609020204030204" pitchFamily="49" charset="0"/>
              </a:rPr>
              <a:t>stdio.h</a:t>
            </a:r>
            <a:r>
              <a:rPr lang="en-US" sz="1800" b="0" dirty="0">
                <a:solidFill>
                  <a:srgbClr val="2AA198"/>
                </a:solidFill>
                <a:effectLst/>
                <a:latin typeface="Consolas" panose="020B0609020204030204" pitchFamily="49" charset="0"/>
              </a:rPr>
              <a:t>&gt;</a:t>
            </a:r>
            <a:endParaRPr lang="en-US" sz="1800" b="0" dirty="0">
              <a:solidFill>
                <a:srgbClr val="657B83"/>
              </a:solidFill>
              <a:effectLst/>
              <a:latin typeface="Consolas" panose="020B0609020204030204" pitchFamily="49" charset="0"/>
            </a:endParaRPr>
          </a:p>
          <a:p>
            <a:r>
              <a:rPr lang="en-US" sz="1800" b="1" dirty="0">
                <a:solidFill>
                  <a:srgbClr val="586E75"/>
                </a:solidFill>
                <a:effectLst/>
                <a:latin typeface="Consolas" panose="020B0609020204030204" pitchFamily="49" charset="0"/>
              </a:rPr>
              <a:t>int</a:t>
            </a:r>
            <a:r>
              <a:rPr lang="en-US" sz="1800" b="0" dirty="0">
                <a:solidFill>
                  <a:srgbClr val="657B83"/>
                </a:solidFill>
                <a:effectLst/>
                <a:latin typeface="Consolas" panose="020B0609020204030204" pitchFamily="49" charset="0"/>
              </a:rPr>
              <a:t> </a:t>
            </a:r>
            <a:r>
              <a:rPr lang="en-US" sz="1800" b="0" dirty="0">
                <a:solidFill>
                  <a:srgbClr val="268BD2"/>
                </a:solidFill>
                <a:effectLst/>
                <a:latin typeface="Consolas" panose="020B0609020204030204" pitchFamily="49" charset="0"/>
              </a:rPr>
              <a:t>main</a:t>
            </a:r>
            <a:r>
              <a:rPr lang="en-US" sz="1800" b="0" dirty="0">
                <a:solidFill>
                  <a:srgbClr val="657B83"/>
                </a:solidFill>
                <a:effectLst/>
                <a:latin typeface="Consolas" panose="020B0609020204030204" pitchFamily="49" charset="0"/>
              </a:rPr>
              <a:t>()</a:t>
            </a:r>
          </a:p>
          <a:p>
            <a:r>
              <a:rPr lang="en-US" sz="1800" b="0" dirty="0">
                <a:solidFill>
                  <a:srgbClr val="657B83"/>
                </a:solidFill>
                <a:effectLst/>
                <a:latin typeface="Consolas" panose="020B0609020204030204" pitchFamily="49" charset="0"/>
              </a:rPr>
              <a:t>{</a:t>
            </a:r>
          </a:p>
          <a:p>
            <a:r>
              <a:rPr lang="en-US" sz="1800" b="0" dirty="0">
                <a:solidFill>
                  <a:srgbClr val="657B83"/>
                </a:solidFill>
                <a:effectLst/>
                <a:latin typeface="Consolas" panose="020B0609020204030204" pitchFamily="49" charset="0"/>
              </a:rPr>
              <a:t>    </a:t>
            </a:r>
            <a:r>
              <a:rPr lang="en-US" sz="1800" b="0" dirty="0" err="1">
                <a:solidFill>
                  <a:srgbClr val="268BD2"/>
                </a:solidFill>
                <a:effectLst/>
                <a:latin typeface="Consolas" panose="020B0609020204030204" pitchFamily="49" charset="0"/>
              </a:rPr>
              <a:t>printf</a:t>
            </a:r>
            <a:r>
              <a:rPr lang="en-US" sz="1800" b="0" dirty="0">
                <a:solidFill>
                  <a:srgbClr val="657B83"/>
                </a:solidFill>
                <a:effectLst/>
                <a:latin typeface="Consolas" panose="020B0609020204030204" pitchFamily="49" charset="0"/>
              </a:rPr>
              <a:t>(</a:t>
            </a:r>
            <a:r>
              <a:rPr lang="en-US" sz="1800" b="0" dirty="0">
                <a:solidFill>
                  <a:srgbClr val="2AA198"/>
                </a:solidFill>
                <a:effectLst/>
                <a:latin typeface="Consolas" panose="020B0609020204030204" pitchFamily="49" charset="0"/>
              </a:rPr>
              <a:t>"Hello, World.</a:t>
            </a:r>
            <a:r>
              <a:rPr lang="en-US" sz="1800" b="0" dirty="0">
                <a:solidFill>
                  <a:srgbClr val="CB4B16"/>
                </a:solidFill>
                <a:effectLst/>
                <a:latin typeface="Consolas" panose="020B0609020204030204" pitchFamily="49" charset="0"/>
              </a:rPr>
              <a:t>\n</a:t>
            </a:r>
            <a:r>
              <a:rPr lang="en-US" sz="1800" b="0" dirty="0">
                <a:solidFill>
                  <a:srgbClr val="2AA198"/>
                </a:solidFill>
                <a:effectLst/>
                <a:latin typeface="Consolas" panose="020B0609020204030204" pitchFamily="49" charset="0"/>
              </a:rPr>
              <a:t>"</a:t>
            </a:r>
            <a:r>
              <a:rPr lang="en-US" sz="1800" b="0" dirty="0">
                <a:solidFill>
                  <a:srgbClr val="657B83"/>
                </a:solidFill>
                <a:effectLst/>
                <a:latin typeface="Consolas" panose="020B0609020204030204" pitchFamily="49" charset="0"/>
              </a:rPr>
              <a:t>);</a:t>
            </a:r>
          </a:p>
          <a:p>
            <a:r>
              <a:rPr lang="en-US" sz="1800" b="0" dirty="0">
                <a:solidFill>
                  <a:srgbClr val="657B83"/>
                </a:solidFill>
                <a:effectLst/>
                <a:latin typeface="Consolas" panose="020B0609020204030204" pitchFamily="49" charset="0"/>
              </a:rPr>
              <a:t>    </a:t>
            </a:r>
            <a:r>
              <a:rPr lang="en-US" sz="1800" b="0" dirty="0">
                <a:solidFill>
                  <a:srgbClr val="859900"/>
                </a:solidFill>
                <a:effectLst/>
                <a:latin typeface="Consolas" panose="020B0609020204030204" pitchFamily="49" charset="0"/>
              </a:rPr>
              <a:t>return</a:t>
            </a:r>
            <a:r>
              <a:rPr lang="en-US" sz="1800" b="0" dirty="0">
                <a:solidFill>
                  <a:srgbClr val="657B83"/>
                </a:solidFill>
                <a:effectLst/>
                <a:latin typeface="Consolas" panose="020B0609020204030204" pitchFamily="49" charset="0"/>
              </a:rPr>
              <a:t> </a:t>
            </a:r>
            <a:r>
              <a:rPr lang="en-US" sz="1800" b="0" dirty="0">
                <a:solidFill>
                  <a:srgbClr val="D33682"/>
                </a:solidFill>
                <a:effectLst/>
                <a:latin typeface="Consolas" panose="020B0609020204030204" pitchFamily="49" charset="0"/>
              </a:rPr>
              <a:t>0</a:t>
            </a:r>
            <a:r>
              <a:rPr lang="en-US" sz="1800" b="0" dirty="0">
                <a:solidFill>
                  <a:srgbClr val="657B83"/>
                </a:solidFill>
                <a:effectLst/>
                <a:latin typeface="Consolas" panose="020B0609020204030204" pitchFamily="49" charset="0"/>
              </a:rPr>
              <a:t>;</a:t>
            </a:r>
          </a:p>
          <a:p>
            <a:r>
              <a:rPr lang="en-US" sz="1800" b="0" dirty="0">
                <a:solidFill>
                  <a:srgbClr val="657B83"/>
                </a:solidFill>
                <a:effectLst/>
                <a:latin typeface="Consolas" panose="020B0609020204030204" pitchFamily="49" charset="0"/>
              </a:rPr>
              <a:t>}</a:t>
            </a:r>
          </a:p>
        </p:txBody>
      </p:sp>
      <p:pic>
        <p:nvPicPr>
          <p:cNvPr id="3" name="Billede 6">
            <a:extLst>
              <a:ext uri="{FF2B5EF4-FFF2-40B4-BE49-F238E27FC236}">
                <a16:creationId xmlns:a16="http://schemas.microsoft.com/office/drawing/2014/main" id="{8317C0BF-AAE0-5E70-8628-146C7BFE7F13}"/>
              </a:ext>
            </a:extLst>
          </p:cNvPr>
          <p:cNvPicPr>
            <a:picLocks noChangeAspect="1"/>
          </p:cNvPicPr>
          <p:nvPr/>
        </p:nvPicPr>
        <p:blipFill>
          <a:blip r:embed="rId2"/>
          <a:stretch>
            <a:fillRect/>
          </a:stretch>
        </p:blipFill>
        <p:spPr>
          <a:xfrm>
            <a:off x="6299422" y="1263116"/>
            <a:ext cx="5065002" cy="4684105"/>
          </a:xfrm>
          <a:prstGeom prst="rect">
            <a:avLst/>
          </a:prstGeom>
        </p:spPr>
      </p:pic>
    </p:spTree>
    <p:extLst>
      <p:ext uri="{BB962C8B-B14F-4D97-AF65-F5344CB8AC3E}">
        <p14:creationId xmlns:p14="http://schemas.microsoft.com/office/powerpoint/2010/main" val="186063512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B05945-07E0-59F6-DA35-CBF568413D94}"/>
              </a:ext>
            </a:extLst>
          </p:cNvPr>
          <p:cNvSpPr>
            <a:spLocks noGrp="1"/>
          </p:cNvSpPr>
          <p:nvPr>
            <p:ph type="title"/>
          </p:nvPr>
        </p:nvSpPr>
        <p:spPr>
          <a:xfrm>
            <a:off x="587374" y="367628"/>
            <a:ext cx="8432339" cy="1621619"/>
          </a:xfrm>
        </p:spPr>
        <p:txBody>
          <a:bodyPr/>
          <a:lstStyle/>
          <a:p>
            <a:r>
              <a:rPr lang="da-DK" dirty="0" err="1"/>
              <a:t>Question</a:t>
            </a:r>
            <a:r>
              <a:rPr lang="da-DK" dirty="0"/>
              <a:t>: </a:t>
            </a:r>
            <a:r>
              <a:rPr lang="da-DK" dirty="0" err="1"/>
              <a:t>Helloworld</a:t>
            </a:r>
            <a:r>
              <a:rPr lang="da-DK" dirty="0"/>
              <a:t> </a:t>
            </a:r>
            <a:r>
              <a:rPr lang="da-DK" dirty="0" err="1"/>
              <a:t>comments</a:t>
            </a:r>
            <a:endParaRPr lang="en-DK" dirty="0"/>
          </a:p>
        </p:txBody>
      </p:sp>
      <p:sp>
        <p:nvSpPr>
          <p:cNvPr id="3" name="Chart Placeholder 2">
            <a:extLst>
              <a:ext uri="{FF2B5EF4-FFF2-40B4-BE49-F238E27FC236}">
                <a16:creationId xmlns:a16="http://schemas.microsoft.com/office/drawing/2014/main" id="{70123C11-B1B9-5631-42E6-7893C9543644}"/>
              </a:ext>
            </a:extLst>
          </p:cNvPr>
          <p:cNvSpPr>
            <a:spLocks noGrp="1"/>
          </p:cNvSpPr>
          <p:nvPr>
            <p:ph type="chart" sz="quarter" idx="12"/>
          </p:nvPr>
        </p:nvSpPr>
        <p:spPr/>
        <p:txBody>
          <a:bodyPr/>
          <a:lstStyle/>
          <a:p>
            <a:endParaRPr lang="en-DK"/>
          </a:p>
        </p:txBody>
      </p:sp>
      <p:sp>
        <p:nvSpPr>
          <p:cNvPr id="4" name="Text Placeholder 3">
            <a:extLst>
              <a:ext uri="{FF2B5EF4-FFF2-40B4-BE49-F238E27FC236}">
                <a16:creationId xmlns:a16="http://schemas.microsoft.com/office/drawing/2014/main" id="{449A9499-CD23-A166-47C7-2AA47B546CFD}"/>
              </a:ext>
            </a:extLst>
          </p:cNvPr>
          <p:cNvSpPr>
            <a:spLocks noGrp="1"/>
          </p:cNvSpPr>
          <p:nvPr>
            <p:ph type="body" sz="quarter" idx="13"/>
          </p:nvPr>
        </p:nvSpPr>
        <p:spPr/>
        <p:txBody>
          <a:bodyPr/>
          <a:lstStyle/>
          <a:p>
            <a:endParaRPr lang="en-DK"/>
          </a:p>
        </p:txBody>
      </p:sp>
      <p:sp>
        <p:nvSpPr>
          <p:cNvPr id="5" name="Slide Number Placeholder 4">
            <a:extLst>
              <a:ext uri="{FF2B5EF4-FFF2-40B4-BE49-F238E27FC236}">
                <a16:creationId xmlns:a16="http://schemas.microsoft.com/office/drawing/2014/main" id="{327B8013-1CB0-55F2-9A00-87670F986F62}"/>
              </a:ext>
            </a:extLst>
          </p:cNvPr>
          <p:cNvSpPr>
            <a:spLocks noGrp="1"/>
          </p:cNvSpPr>
          <p:nvPr>
            <p:ph type="sldNum" sz="quarter" idx="4"/>
          </p:nvPr>
        </p:nvSpPr>
        <p:spPr/>
        <p:txBody>
          <a:bodyPr/>
          <a:lstStyle/>
          <a:p>
            <a:fld id="{D8D877B3-D348-4611-9BDB-C5374591D951}" type="slidenum">
              <a:rPr lang="en-US" smtClean="0"/>
              <a:pPr/>
              <a:t>37</a:t>
            </a:fld>
            <a:endParaRPr lang="en-US" dirty="0"/>
          </a:p>
        </p:txBody>
      </p:sp>
      <p:pic>
        <p:nvPicPr>
          <p:cNvPr id="7" name="Picture 6">
            <a:extLst>
              <a:ext uri="{FF2B5EF4-FFF2-40B4-BE49-F238E27FC236}">
                <a16:creationId xmlns:a16="http://schemas.microsoft.com/office/drawing/2014/main" id="{9E436803-CE08-2DAB-4BDD-563BC4080F36}"/>
              </a:ext>
            </a:extLst>
          </p:cNvPr>
          <p:cNvPicPr>
            <a:picLocks noChangeAspect="1"/>
          </p:cNvPicPr>
          <p:nvPr/>
        </p:nvPicPr>
        <p:blipFill>
          <a:blip r:embed="rId2"/>
          <a:stretch>
            <a:fillRect/>
          </a:stretch>
        </p:blipFill>
        <p:spPr>
          <a:xfrm>
            <a:off x="613598" y="2056721"/>
            <a:ext cx="8725712" cy="3691939"/>
          </a:xfrm>
          <a:prstGeom prst="rect">
            <a:avLst/>
          </a:prstGeom>
        </p:spPr>
      </p:pic>
    </p:spTree>
    <p:extLst>
      <p:ext uri="{BB962C8B-B14F-4D97-AF65-F5344CB8AC3E}">
        <p14:creationId xmlns:p14="http://schemas.microsoft.com/office/powerpoint/2010/main" val="19409782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402BEA-5B1A-784D-91F2-9BA600C5C562}"/>
              </a:ext>
            </a:extLst>
          </p:cNvPr>
          <p:cNvSpPr>
            <a:spLocks noGrp="1"/>
          </p:cNvSpPr>
          <p:nvPr>
            <p:ph type="title"/>
          </p:nvPr>
        </p:nvSpPr>
        <p:spPr>
          <a:xfrm>
            <a:off x="587374" y="367628"/>
            <a:ext cx="8148253" cy="1621619"/>
          </a:xfrm>
        </p:spPr>
        <p:txBody>
          <a:bodyPr/>
          <a:lstStyle/>
          <a:p>
            <a:r>
              <a:rPr lang="da-DK" dirty="0" err="1"/>
              <a:t>Question</a:t>
            </a:r>
            <a:r>
              <a:rPr lang="da-DK" dirty="0"/>
              <a:t>: </a:t>
            </a:r>
            <a:r>
              <a:rPr lang="da-DK" dirty="0" err="1"/>
              <a:t>Comments</a:t>
            </a:r>
            <a:endParaRPr lang="en-DK" dirty="0"/>
          </a:p>
        </p:txBody>
      </p:sp>
      <p:sp>
        <p:nvSpPr>
          <p:cNvPr id="3" name="Chart Placeholder 2">
            <a:extLst>
              <a:ext uri="{FF2B5EF4-FFF2-40B4-BE49-F238E27FC236}">
                <a16:creationId xmlns:a16="http://schemas.microsoft.com/office/drawing/2014/main" id="{3D81BA37-0727-D740-F2DE-5F06425C816B}"/>
              </a:ext>
            </a:extLst>
          </p:cNvPr>
          <p:cNvSpPr>
            <a:spLocks noGrp="1"/>
          </p:cNvSpPr>
          <p:nvPr>
            <p:ph type="chart" sz="quarter" idx="12"/>
          </p:nvPr>
        </p:nvSpPr>
        <p:spPr/>
        <p:txBody>
          <a:bodyPr/>
          <a:lstStyle/>
          <a:p>
            <a:endParaRPr lang="en-DK"/>
          </a:p>
        </p:txBody>
      </p:sp>
      <p:sp>
        <p:nvSpPr>
          <p:cNvPr id="4" name="Text Placeholder 3">
            <a:extLst>
              <a:ext uri="{FF2B5EF4-FFF2-40B4-BE49-F238E27FC236}">
                <a16:creationId xmlns:a16="http://schemas.microsoft.com/office/drawing/2014/main" id="{63C7F497-86C9-E62D-67D2-E86F7AD64493}"/>
              </a:ext>
            </a:extLst>
          </p:cNvPr>
          <p:cNvSpPr>
            <a:spLocks noGrp="1"/>
          </p:cNvSpPr>
          <p:nvPr>
            <p:ph type="body" sz="quarter" idx="13"/>
          </p:nvPr>
        </p:nvSpPr>
        <p:spPr/>
        <p:txBody>
          <a:bodyPr/>
          <a:lstStyle/>
          <a:p>
            <a:endParaRPr lang="en-DK"/>
          </a:p>
        </p:txBody>
      </p:sp>
      <p:sp>
        <p:nvSpPr>
          <p:cNvPr id="5" name="Slide Number Placeholder 4">
            <a:extLst>
              <a:ext uri="{FF2B5EF4-FFF2-40B4-BE49-F238E27FC236}">
                <a16:creationId xmlns:a16="http://schemas.microsoft.com/office/drawing/2014/main" id="{531E85D4-7312-00F7-5117-FE682D2B6EC7}"/>
              </a:ext>
            </a:extLst>
          </p:cNvPr>
          <p:cNvSpPr>
            <a:spLocks noGrp="1"/>
          </p:cNvSpPr>
          <p:nvPr>
            <p:ph type="sldNum" sz="quarter" idx="4"/>
          </p:nvPr>
        </p:nvSpPr>
        <p:spPr/>
        <p:txBody>
          <a:bodyPr/>
          <a:lstStyle/>
          <a:p>
            <a:fld id="{D8D877B3-D348-4611-9BDB-C5374591D951}" type="slidenum">
              <a:rPr lang="en-US" smtClean="0"/>
              <a:pPr/>
              <a:t>38</a:t>
            </a:fld>
            <a:endParaRPr lang="en-US" dirty="0"/>
          </a:p>
        </p:txBody>
      </p:sp>
      <p:pic>
        <p:nvPicPr>
          <p:cNvPr id="7" name="Picture 6">
            <a:extLst>
              <a:ext uri="{FF2B5EF4-FFF2-40B4-BE49-F238E27FC236}">
                <a16:creationId xmlns:a16="http://schemas.microsoft.com/office/drawing/2014/main" id="{FA3EE721-D0D4-DC9F-418E-F7502AD5DD2D}"/>
              </a:ext>
            </a:extLst>
          </p:cNvPr>
          <p:cNvPicPr>
            <a:picLocks noChangeAspect="1"/>
          </p:cNvPicPr>
          <p:nvPr/>
        </p:nvPicPr>
        <p:blipFill>
          <a:blip r:embed="rId2"/>
          <a:stretch>
            <a:fillRect/>
          </a:stretch>
        </p:blipFill>
        <p:spPr>
          <a:xfrm>
            <a:off x="661229" y="1118865"/>
            <a:ext cx="10869542" cy="4620270"/>
          </a:xfrm>
          <a:prstGeom prst="rect">
            <a:avLst/>
          </a:prstGeom>
        </p:spPr>
      </p:pic>
    </p:spTree>
    <p:extLst>
      <p:ext uri="{BB962C8B-B14F-4D97-AF65-F5344CB8AC3E}">
        <p14:creationId xmlns:p14="http://schemas.microsoft.com/office/powerpoint/2010/main" val="350838158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22F8913-66B5-E863-7D80-2D5DF27D658B}"/>
              </a:ext>
            </a:extLst>
          </p:cNvPr>
          <p:cNvSpPr>
            <a:spLocks noGrp="1"/>
          </p:cNvSpPr>
          <p:nvPr>
            <p:ph type="title"/>
          </p:nvPr>
        </p:nvSpPr>
        <p:spPr>
          <a:xfrm>
            <a:off x="587373" y="367628"/>
            <a:ext cx="11211049" cy="1621619"/>
          </a:xfrm>
        </p:spPr>
        <p: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DK" altLang="en-DK" sz="3600" b="1" i="0" u="none" strike="noStrike" cap="none" normalizeH="0" baseline="0" dirty="0">
                <a:ln>
                  <a:noFill/>
                </a:ln>
                <a:solidFill>
                  <a:schemeClr val="tx1"/>
                </a:solidFill>
                <a:effectLst/>
              </a:rPr>
              <a:t>Question: Hello World</a:t>
            </a:r>
            <a:endParaRPr kumimoji="0" lang="en-DK" altLang="en-DK" sz="3600" b="0" i="0" u="none" strike="noStrike" cap="none" normalizeH="0" baseline="0" dirty="0">
              <a:ln>
                <a:noFill/>
              </a:ln>
              <a:solidFill>
                <a:schemeClr val="tx1"/>
              </a:solidFill>
              <a:effectLst/>
            </a:endParaRPr>
          </a:p>
        </p:txBody>
      </p:sp>
      <p:sp>
        <p:nvSpPr>
          <p:cNvPr id="3" name="Slide Number Placeholder 2">
            <a:extLst>
              <a:ext uri="{FF2B5EF4-FFF2-40B4-BE49-F238E27FC236}">
                <a16:creationId xmlns:a16="http://schemas.microsoft.com/office/drawing/2014/main" id="{0137F3D1-6C5E-DD15-7DB8-F238C5B0C08A}"/>
              </a:ext>
            </a:extLst>
          </p:cNvPr>
          <p:cNvSpPr>
            <a:spLocks noGrp="1"/>
          </p:cNvSpPr>
          <p:nvPr>
            <p:ph type="sldNum" sz="quarter" idx="4"/>
          </p:nvPr>
        </p:nvSpPr>
        <p:spPr/>
        <p:txBody>
          <a:bodyPr/>
          <a:lstStyle/>
          <a:p>
            <a:fld id="{D8D877B3-D348-4611-9BDB-C5374591D951}" type="slidenum">
              <a:rPr lang="en-US" smtClean="0"/>
              <a:pPr/>
              <a:t>39</a:t>
            </a:fld>
            <a:endParaRPr lang="en-US" dirty="0"/>
          </a:p>
        </p:txBody>
      </p:sp>
      <p:sp>
        <p:nvSpPr>
          <p:cNvPr id="14" name="Text Placeholder 13">
            <a:extLst>
              <a:ext uri="{FF2B5EF4-FFF2-40B4-BE49-F238E27FC236}">
                <a16:creationId xmlns:a16="http://schemas.microsoft.com/office/drawing/2014/main" id="{3402DC08-B143-F393-B8C6-2ECE2CF849A4}"/>
              </a:ext>
            </a:extLst>
          </p:cNvPr>
          <p:cNvSpPr>
            <a:spLocks noGrp="1"/>
          </p:cNvSpPr>
          <p:nvPr>
            <p:ph type="body" sz="quarter" idx="13"/>
          </p:nvPr>
        </p:nvSpPr>
        <p:spPr/>
        <p:txBody>
          <a:bodyPr/>
          <a:lstStyle/>
          <a:p>
            <a:endParaRPr lang="en-DK"/>
          </a:p>
        </p:txBody>
      </p:sp>
      <p:pic>
        <p:nvPicPr>
          <p:cNvPr id="17" name="Picture 16">
            <a:extLst>
              <a:ext uri="{FF2B5EF4-FFF2-40B4-BE49-F238E27FC236}">
                <a16:creationId xmlns:a16="http://schemas.microsoft.com/office/drawing/2014/main" id="{F4966B45-153D-A198-73CA-A5A39CD79E7A}"/>
              </a:ext>
            </a:extLst>
          </p:cNvPr>
          <p:cNvPicPr>
            <a:picLocks noChangeAspect="1"/>
          </p:cNvPicPr>
          <p:nvPr/>
        </p:nvPicPr>
        <p:blipFill>
          <a:blip r:embed="rId2"/>
          <a:stretch>
            <a:fillRect/>
          </a:stretch>
        </p:blipFill>
        <p:spPr>
          <a:xfrm>
            <a:off x="1204230" y="1787290"/>
            <a:ext cx="7886504" cy="4323371"/>
          </a:xfrm>
          <a:prstGeom prst="rect">
            <a:avLst/>
          </a:prstGeom>
        </p:spPr>
      </p:pic>
    </p:spTree>
    <p:extLst>
      <p:ext uri="{BB962C8B-B14F-4D97-AF65-F5344CB8AC3E}">
        <p14:creationId xmlns:p14="http://schemas.microsoft.com/office/powerpoint/2010/main" val="20743119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a:extLst>
              <a:ext uri="{FF2B5EF4-FFF2-40B4-BE49-F238E27FC236}">
                <a16:creationId xmlns:a16="http://schemas.microsoft.com/office/drawing/2014/main" id="{4EA306B7-62FC-4894-83E6-7D0D8E659226}"/>
              </a:ext>
            </a:extLst>
          </p:cNvPr>
          <p:cNvSpPr>
            <a:spLocks noGrp="1"/>
          </p:cNvSpPr>
          <p:nvPr>
            <p:ph type="title"/>
          </p:nvPr>
        </p:nvSpPr>
        <p:spPr>
          <a:xfrm>
            <a:off x="587374" y="367628"/>
            <a:ext cx="5668383" cy="1621619"/>
          </a:xfrm>
        </p:spPr>
        <p:txBody>
          <a:bodyPr/>
          <a:lstStyle/>
          <a:p>
            <a:r>
              <a:rPr lang="da-DK" dirty="0"/>
              <a:t>Forslag til lærebog</a:t>
            </a:r>
            <a:endParaRPr lang="en-US" dirty="0"/>
          </a:p>
        </p:txBody>
      </p:sp>
      <p:sp>
        <p:nvSpPr>
          <p:cNvPr id="10" name="Pladsholder til tekst 9">
            <a:extLst>
              <a:ext uri="{FF2B5EF4-FFF2-40B4-BE49-F238E27FC236}">
                <a16:creationId xmlns:a16="http://schemas.microsoft.com/office/drawing/2014/main" id="{F5A0C792-9410-46FC-8094-5BC6B7A2FFBD}"/>
              </a:ext>
            </a:extLst>
          </p:cNvPr>
          <p:cNvSpPr>
            <a:spLocks noGrp="1"/>
          </p:cNvSpPr>
          <p:nvPr>
            <p:ph type="body" sz="quarter" idx="13"/>
          </p:nvPr>
        </p:nvSpPr>
        <p:spPr>
          <a:xfrm>
            <a:off x="587375" y="2262579"/>
            <a:ext cx="5353072" cy="4227793"/>
          </a:xfrm>
        </p:spPr>
        <p:txBody>
          <a:bodyPr>
            <a:normAutofit fontScale="47500" lnSpcReduction="20000"/>
          </a:bodyPr>
          <a:lstStyle/>
          <a:p>
            <a:pPr marL="0" indent="0">
              <a:buNone/>
            </a:pPr>
            <a:r>
              <a:rPr lang="da-DK" dirty="0"/>
              <a:t>Der findes et utal af online bøger og ligeledes online kursus materiale, der understøtter indlæringen af C. </a:t>
            </a:r>
          </a:p>
          <a:p>
            <a:pPr marL="0" indent="0">
              <a:buNone/>
            </a:pPr>
            <a:r>
              <a:rPr lang="da-DK" dirty="0"/>
              <a:t>Vi vil anvende flere af disse undervejs og der vil være sider at læse til de fleste kursusgange. </a:t>
            </a:r>
          </a:p>
          <a:p>
            <a:pPr marL="0" indent="0">
              <a:buNone/>
            </a:pPr>
            <a:r>
              <a:rPr lang="en-US" sz="1400" u="sng" dirty="0"/>
              <a:t>Resources</a:t>
            </a:r>
            <a:r>
              <a:rPr lang="en-US" sz="1400" dirty="0"/>
              <a:t>:</a:t>
            </a:r>
          </a:p>
          <a:p>
            <a:pPr>
              <a:buFont typeface="Arial" panose="020B0604020202020204" pitchFamily="34" charset="0"/>
              <a:buChar char="•"/>
            </a:pPr>
            <a:r>
              <a:rPr lang="en-US" sz="1400" dirty="0">
                <a:solidFill>
                  <a:srgbClr val="9B95D9"/>
                </a:solidFill>
                <a:hlinkClick r:id="rId2"/>
              </a:rPr>
              <a:t>https://cplusplus.com/reference/clibrary/</a:t>
            </a:r>
          </a:p>
          <a:p>
            <a:pPr>
              <a:buFont typeface="Arial" panose="020B0604020202020204" pitchFamily="34" charset="0"/>
              <a:buChar char="•"/>
            </a:pPr>
            <a:r>
              <a:rPr lang="en-US" sz="1400" dirty="0">
                <a:solidFill>
                  <a:srgbClr val="9B95D9"/>
                </a:solidFill>
                <a:hlinkClick r:id="rId2"/>
              </a:rPr>
              <a:t>https://manual.cs50.io/</a:t>
            </a:r>
            <a:endParaRPr lang="en-US" sz="1400" dirty="0">
              <a:solidFill>
                <a:srgbClr val="9B95D9"/>
              </a:solidFill>
            </a:endParaRPr>
          </a:p>
          <a:p>
            <a:pPr marL="285750" indent="-285750">
              <a:buFont typeface="Arial" panose="020B0604020202020204" pitchFamily="34" charset="0"/>
              <a:buChar char="•"/>
            </a:pPr>
            <a:r>
              <a:rPr lang="en-US" sz="1400" dirty="0">
                <a:solidFill>
                  <a:srgbClr val="9B95D9"/>
                </a:solidFill>
                <a:hlinkClick r:id="rId3"/>
              </a:rPr>
              <a:t>https://www.gnu.org/software/gnu-c-manual/gnu-c-manual.pdf</a:t>
            </a:r>
            <a:endParaRPr lang="en-US" sz="1400" dirty="0">
              <a:solidFill>
                <a:srgbClr val="9B95D9"/>
              </a:solidFill>
            </a:endParaRPr>
          </a:p>
          <a:p>
            <a:pPr marL="285750" indent="-285750">
              <a:buFont typeface="Arial" panose="020B0604020202020204" pitchFamily="34" charset="0"/>
              <a:buChar char="•"/>
            </a:pPr>
            <a:r>
              <a:rPr lang="en-US" sz="1400" dirty="0">
                <a:solidFill>
                  <a:srgbClr val="9B95D9"/>
                </a:solidFill>
                <a:hlinkClick r:id="rId4"/>
              </a:rPr>
              <a:t>https://en.cppreference.com/w/c</a:t>
            </a:r>
            <a:endParaRPr lang="en-US" sz="1400" dirty="0">
              <a:solidFill>
                <a:srgbClr val="9B95D9"/>
              </a:solidFill>
            </a:endParaRPr>
          </a:p>
          <a:p>
            <a:pPr lvl="1">
              <a:buFont typeface="Arial" panose="020B0604020202020204" pitchFamily="34" charset="0"/>
              <a:buChar char="•"/>
            </a:pPr>
            <a:r>
              <a:rPr lang="en-US" sz="1400" dirty="0">
                <a:solidFill>
                  <a:srgbClr val="9B95D9"/>
                </a:solidFill>
                <a:hlinkClick r:id="rId5"/>
              </a:rPr>
              <a:t>https://www.programiz.com/</a:t>
            </a:r>
            <a:endParaRPr lang="en-US" sz="1400" dirty="0">
              <a:solidFill>
                <a:srgbClr val="9B95D9"/>
              </a:solidFill>
            </a:endParaRPr>
          </a:p>
          <a:p>
            <a:pPr marL="0" indent="0">
              <a:buNone/>
            </a:pPr>
            <a:r>
              <a:rPr lang="en-US" sz="1400" u="sng" dirty="0" err="1"/>
              <a:t>Ekstra</a:t>
            </a:r>
            <a:r>
              <a:rPr lang="en-US" sz="1400" u="sng" dirty="0"/>
              <a:t> </a:t>
            </a:r>
            <a:r>
              <a:rPr lang="en-US" sz="1400" u="sng" dirty="0" err="1"/>
              <a:t>Opgaver</a:t>
            </a:r>
            <a:r>
              <a:rPr lang="en-US" sz="1400" dirty="0"/>
              <a:t>:</a:t>
            </a:r>
          </a:p>
          <a:p>
            <a:pPr marL="285750" indent="-285750">
              <a:buFont typeface="Arial" panose="020B0604020202020204" pitchFamily="34" charset="0"/>
              <a:buChar char="•"/>
            </a:pPr>
            <a:r>
              <a:rPr lang="en-US" sz="1400" dirty="0">
                <a:solidFill>
                  <a:srgbClr val="9B95D9"/>
                </a:solidFill>
                <a:hlinkClick r:id="rId6"/>
              </a:rPr>
              <a:t>https://www.w3schools.com/c/index.php</a:t>
            </a:r>
            <a:r>
              <a:rPr lang="en-US" sz="1400" dirty="0">
                <a:solidFill>
                  <a:srgbClr val="9B95D9"/>
                </a:solidFill>
              </a:rPr>
              <a:t> </a:t>
            </a:r>
          </a:p>
          <a:p>
            <a:pPr marL="285750" indent="-285750">
              <a:buFont typeface="Arial" panose="020B0604020202020204" pitchFamily="34" charset="0"/>
              <a:buChar char="•"/>
            </a:pPr>
            <a:r>
              <a:rPr lang="en-US" sz="1400" dirty="0">
                <a:solidFill>
                  <a:srgbClr val="9B95D9"/>
                </a:solidFill>
                <a:hlinkClick r:id="rId7"/>
              </a:rPr>
              <a:t>https://www.programiz.com/c-programming/</a:t>
            </a:r>
            <a:endParaRPr lang="en-US" sz="1400" dirty="0">
              <a:solidFill>
                <a:srgbClr val="9B95D9"/>
              </a:solidFill>
            </a:endParaRPr>
          </a:p>
          <a:p>
            <a:pPr marL="0" indent="0">
              <a:buNone/>
            </a:pPr>
            <a:r>
              <a:rPr lang="en-US" sz="1400" b="1" u="sng" dirty="0"/>
              <a:t>Online Compiler</a:t>
            </a:r>
            <a:r>
              <a:rPr lang="en-US" sz="1400" dirty="0"/>
              <a:t>:</a:t>
            </a:r>
          </a:p>
          <a:p>
            <a:pPr>
              <a:buFont typeface="Arial" panose="020B0604020202020204" pitchFamily="34" charset="0"/>
              <a:buChar char="•"/>
            </a:pPr>
            <a:r>
              <a:rPr lang="en-US" sz="1400" dirty="0">
                <a:solidFill>
                  <a:srgbClr val="9B95D9"/>
                </a:solidFill>
                <a:hlinkClick r:id="rId8"/>
              </a:rPr>
              <a:t>https://onecompiler.com/c</a:t>
            </a:r>
            <a:endParaRPr lang="en-US" sz="1400" dirty="0">
              <a:solidFill>
                <a:srgbClr val="9B95D9"/>
              </a:solidFill>
            </a:endParaRPr>
          </a:p>
          <a:p>
            <a:pPr marL="0" indent="0">
              <a:buNone/>
            </a:pPr>
            <a:r>
              <a:rPr lang="en-US" sz="1400" b="1" u="sng" dirty="0"/>
              <a:t>Arduino Reference:</a:t>
            </a:r>
          </a:p>
          <a:p>
            <a:pPr>
              <a:buFont typeface="Arial" panose="020B0604020202020204" pitchFamily="34" charset="0"/>
              <a:buChar char="•"/>
            </a:pPr>
            <a:r>
              <a:rPr lang="en-US" sz="1400" dirty="0">
                <a:hlinkClick r:id="rId9"/>
              </a:rPr>
              <a:t>https://www.arduino.cc/reference/en/</a:t>
            </a:r>
            <a:endParaRPr lang="en-US" sz="1400" dirty="0"/>
          </a:p>
          <a:p>
            <a:pPr marL="0" indent="0">
              <a:buNone/>
            </a:pPr>
            <a:r>
              <a:rPr lang="en-US" sz="1400" dirty="0" err="1"/>
              <a:t>Tegneprogram</a:t>
            </a:r>
            <a:r>
              <a:rPr lang="en-US" sz="1400" dirty="0"/>
              <a:t> </a:t>
            </a:r>
            <a:r>
              <a:rPr lang="en-US" sz="1400" dirty="0" err="1"/>
              <a:t>til</a:t>
            </a:r>
            <a:r>
              <a:rPr lang="en-US" sz="1400" dirty="0"/>
              <a:t> Flow Diagram</a:t>
            </a:r>
          </a:p>
          <a:p>
            <a:pPr>
              <a:buFont typeface="Arial" panose="020B0604020202020204" pitchFamily="34" charset="0"/>
              <a:buChar char="•"/>
            </a:pPr>
            <a:r>
              <a:rPr lang="en-US" sz="1400" dirty="0">
                <a:hlinkClick r:id="rId10"/>
              </a:rPr>
              <a:t>http://draw.io</a:t>
            </a:r>
            <a:r>
              <a:rPr lang="en-US" sz="1400" dirty="0"/>
              <a:t> </a:t>
            </a:r>
          </a:p>
          <a:p>
            <a:pPr>
              <a:buFont typeface="Arial" panose="020B0604020202020204" pitchFamily="34" charset="0"/>
              <a:buChar char="•"/>
            </a:pPr>
            <a:endParaRPr lang="en-US" sz="1400" dirty="0">
              <a:solidFill>
                <a:srgbClr val="9B95D9"/>
              </a:solidFill>
            </a:endParaRPr>
          </a:p>
          <a:p>
            <a:pPr lvl="1">
              <a:buFont typeface="Arial" panose="020B0604020202020204" pitchFamily="34" charset="0"/>
              <a:buChar char="•"/>
            </a:pPr>
            <a:endParaRPr lang="en-US" sz="1400" dirty="0">
              <a:solidFill>
                <a:srgbClr val="9B95D9"/>
              </a:solidFill>
            </a:endParaRPr>
          </a:p>
          <a:p>
            <a:pPr lvl="2">
              <a:buFont typeface="Arial" panose="020B0604020202020204" pitchFamily="34" charset="0"/>
              <a:buChar char="•"/>
            </a:pPr>
            <a:endParaRPr lang="en-US" sz="1000" dirty="0">
              <a:solidFill>
                <a:srgbClr val="9B95D9"/>
              </a:solidFill>
            </a:endParaRPr>
          </a:p>
          <a:p>
            <a:pPr lvl="1">
              <a:buFont typeface="Arial" panose="020B0604020202020204" pitchFamily="34" charset="0"/>
              <a:buChar char="•"/>
            </a:pPr>
            <a:endParaRPr lang="en-US" sz="1400" dirty="0">
              <a:solidFill>
                <a:srgbClr val="9B95D9"/>
              </a:solidFill>
            </a:endParaRPr>
          </a:p>
          <a:p>
            <a:pPr marL="0" indent="0">
              <a:buNone/>
            </a:pPr>
            <a:endParaRPr lang="da-DK" dirty="0"/>
          </a:p>
          <a:p>
            <a:pPr marL="0" indent="0">
              <a:buNone/>
            </a:pPr>
            <a:endParaRPr lang="en-US" dirty="0"/>
          </a:p>
        </p:txBody>
      </p:sp>
      <p:sp>
        <p:nvSpPr>
          <p:cNvPr id="3" name="Pladsholder til slidenummer 2">
            <a:extLst>
              <a:ext uri="{FF2B5EF4-FFF2-40B4-BE49-F238E27FC236}">
                <a16:creationId xmlns:a16="http://schemas.microsoft.com/office/drawing/2014/main" id="{DD02FED4-9FE7-4955-8CE9-C597A30F5EF6}"/>
              </a:ext>
            </a:extLst>
          </p:cNvPr>
          <p:cNvSpPr>
            <a:spLocks noGrp="1"/>
          </p:cNvSpPr>
          <p:nvPr>
            <p:ph type="sldNum" sz="quarter" idx="4"/>
          </p:nvPr>
        </p:nvSpPr>
        <p:spPr/>
        <p:txBody>
          <a:bodyPr/>
          <a:lstStyle/>
          <a:p>
            <a:fld id="{D8D877B3-D348-4611-9BDB-C5374591D951}" type="slidenum">
              <a:rPr lang="en-US" smtClean="0"/>
              <a:pPr/>
              <a:t>4</a:t>
            </a:fld>
            <a:endParaRPr lang="en-US" dirty="0"/>
          </a:p>
        </p:txBody>
      </p:sp>
      <p:pic>
        <p:nvPicPr>
          <p:cNvPr id="14" name="Billede 13" descr="Et billede, der indeholder skærmbillede&#10;&#10;Automatisk genereret beskrivelse">
            <a:extLst>
              <a:ext uri="{FF2B5EF4-FFF2-40B4-BE49-F238E27FC236}">
                <a16:creationId xmlns:a16="http://schemas.microsoft.com/office/drawing/2014/main" id="{DC2F20FB-FF82-4AED-A2CF-71E05AECA5BF}"/>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255757" y="287723"/>
            <a:ext cx="2552971" cy="3586924"/>
          </a:xfrm>
          <a:prstGeom prst="rect">
            <a:avLst/>
          </a:prstGeom>
        </p:spPr>
      </p:pic>
      <p:pic>
        <p:nvPicPr>
          <p:cNvPr id="16" name="Billede 15">
            <a:extLst>
              <a:ext uri="{FF2B5EF4-FFF2-40B4-BE49-F238E27FC236}">
                <a16:creationId xmlns:a16="http://schemas.microsoft.com/office/drawing/2014/main" id="{14849956-4F48-42AA-9D27-6079640BDF6B}"/>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947699" y="2262579"/>
            <a:ext cx="2485938" cy="3579907"/>
          </a:xfrm>
          <a:prstGeom prst="rect">
            <a:avLst/>
          </a:prstGeom>
          <a:ln w="12700">
            <a:solidFill>
              <a:schemeClr val="tx1"/>
            </a:solidFill>
          </a:ln>
        </p:spPr>
      </p:pic>
    </p:spTree>
    <p:extLst>
      <p:ext uri="{BB962C8B-B14F-4D97-AF65-F5344CB8AC3E}">
        <p14:creationId xmlns:p14="http://schemas.microsoft.com/office/powerpoint/2010/main" val="22719996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8A83B94B-4409-F3FB-D9CE-702B2C7FE34E}"/>
              </a:ext>
            </a:extLst>
          </p:cNvPr>
          <p:cNvSpPr>
            <a:spLocks noGrp="1"/>
          </p:cNvSpPr>
          <p:nvPr>
            <p:ph type="sldNum" sz="quarter" idx="10"/>
          </p:nvPr>
        </p:nvSpPr>
        <p:spPr/>
        <p:txBody>
          <a:bodyPr/>
          <a:lstStyle/>
          <a:p>
            <a:fld id="{D8D877B3-D348-4611-9BDB-C5374591D951}" type="slidenum">
              <a:rPr lang="en-US" smtClean="0"/>
              <a:pPr/>
              <a:t>40</a:t>
            </a:fld>
            <a:endParaRPr lang="en-US" dirty="0"/>
          </a:p>
        </p:txBody>
      </p:sp>
      <p:sp>
        <p:nvSpPr>
          <p:cNvPr id="12" name="Picture Placeholder 11">
            <a:extLst>
              <a:ext uri="{FF2B5EF4-FFF2-40B4-BE49-F238E27FC236}">
                <a16:creationId xmlns:a16="http://schemas.microsoft.com/office/drawing/2014/main" id="{11466975-8A10-FD96-82B7-8208C7D58B66}"/>
              </a:ext>
            </a:extLst>
          </p:cNvPr>
          <p:cNvSpPr>
            <a:spLocks noGrp="1"/>
          </p:cNvSpPr>
          <p:nvPr>
            <p:ph type="pic" sz="quarter" idx="14"/>
          </p:nvPr>
        </p:nvSpPr>
        <p:spPr/>
        <p:txBody>
          <a:bodyPr/>
          <a:lstStyle/>
          <a:p>
            <a:endParaRPr lang="en-DK"/>
          </a:p>
        </p:txBody>
      </p:sp>
      <p:sp>
        <p:nvSpPr>
          <p:cNvPr id="2" name="Title 1">
            <a:extLst>
              <a:ext uri="{FF2B5EF4-FFF2-40B4-BE49-F238E27FC236}">
                <a16:creationId xmlns:a16="http://schemas.microsoft.com/office/drawing/2014/main" id="{15B42A94-436E-83B6-6B6B-1D033404ACA2}"/>
              </a:ext>
            </a:extLst>
          </p:cNvPr>
          <p:cNvSpPr>
            <a:spLocks noGrp="1"/>
          </p:cNvSpPr>
          <p:nvPr>
            <p:ph type="title"/>
          </p:nvPr>
        </p:nvSpPr>
        <p:spPr>
          <a:xfrm>
            <a:off x="587374" y="357948"/>
            <a:ext cx="6929189" cy="1486727"/>
          </a:xfrm>
        </p:spPr>
        <p:txBody>
          <a:bodyPr/>
          <a:lstStyle/>
          <a:p>
            <a:r>
              <a:rPr lang="en-US" dirty="0"/>
              <a:t>Installer Visual Studio (code for MacOS) </a:t>
            </a:r>
            <a:br>
              <a:rPr lang="en-US" dirty="0"/>
            </a:br>
            <a:r>
              <a:rPr lang="en-US" dirty="0"/>
              <a:t>(</a:t>
            </a:r>
            <a:r>
              <a:rPr lang="en-US" dirty="0" err="1"/>
              <a:t>Hvis</a:t>
            </a:r>
            <a:r>
              <a:rPr lang="en-US" dirty="0"/>
              <a:t> I </a:t>
            </a:r>
            <a:r>
              <a:rPr lang="en-US" dirty="0" err="1"/>
              <a:t>ikke</a:t>
            </a:r>
            <a:r>
              <a:rPr lang="en-US" dirty="0"/>
              <a:t> </a:t>
            </a:r>
            <a:r>
              <a:rPr lang="en-US" dirty="0" err="1"/>
              <a:t>har</a:t>
            </a:r>
            <a:r>
              <a:rPr lang="en-US" dirty="0"/>
              <a:t> det)</a:t>
            </a:r>
            <a:endParaRPr lang="en-DK" dirty="0"/>
          </a:p>
        </p:txBody>
      </p:sp>
      <p:sp>
        <p:nvSpPr>
          <p:cNvPr id="4" name="Text Placeholder 3">
            <a:extLst>
              <a:ext uri="{FF2B5EF4-FFF2-40B4-BE49-F238E27FC236}">
                <a16:creationId xmlns:a16="http://schemas.microsoft.com/office/drawing/2014/main" id="{4D220C21-887B-2B5B-59DE-47708A69ECC7}"/>
              </a:ext>
            </a:extLst>
          </p:cNvPr>
          <p:cNvSpPr>
            <a:spLocks noGrp="1"/>
          </p:cNvSpPr>
          <p:nvPr>
            <p:ph type="body" sz="quarter" idx="15"/>
          </p:nvPr>
        </p:nvSpPr>
        <p:spPr/>
        <p:txBody>
          <a:bodyPr>
            <a:normAutofit lnSpcReduction="10000"/>
          </a:bodyPr>
          <a:lstStyle/>
          <a:p>
            <a:r>
              <a:rPr lang="en-US" dirty="0"/>
              <a:t>Download Visual Studio Community med “Desktop Development with C++”</a:t>
            </a:r>
          </a:p>
          <a:p>
            <a:pPr lvl="2"/>
            <a:r>
              <a:rPr lang="en-US" dirty="0">
                <a:hlinkClick r:id="rId2"/>
              </a:rPr>
              <a:t>https://visualstudio.microsoft.com/</a:t>
            </a:r>
            <a:endParaRPr lang="en-US" dirty="0"/>
          </a:p>
          <a:p>
            <a:pPr lvl="2"/>
            <a:r>
              <a:rPr lang="en-US" dirty="0"/>
              <a:t>I </a:t>
            </a:r>
            <a:r>
              <a:rPr lang="en-US" dirty="0" err="1"/>
              <a:t>skal</a:t>
            </a:r>
            <a:r>
              <a:rPr lang="en-US" dirty="0"/>
              <a:t> </a:t>
            </a:r>
            <a:r>
              <a:rPr lang="en-US" dirty="0" err="1"/>
              <a:t>muligvis</a:t>
            </a:r>
            <a:r>
              <a:rPr lang="en-US" dirty="0"/>
              <a:t> lave et </a:t>
            </a:r>
            <a:r>
              <a:rPr lang="en-US" dirty="0" err="1"/>
              <a:t>konto</a:t>
            </a:r>
            <a:r>
              <a:rPr lang="en-US" dirty="0"/>
              <a:t>. Men det er gratis. </a:t>
            </a:r>
            <a:r>
              <a:rPr lang="en-US" dirty="0" err="1"/>
              <a:t>Så</a:t>
            </a:r>
            <a:r>
              <a:rPr lang="en-US" dirty="0"/>
              <a:t> </a:t>
            </a:r>
            <a:r>
              <a:rPr lang="en-US" dirty="0" err="1"/>
              <a:t>længe</a:t>
            </a:r>
            <a:r>
              <a:rPr lang="en-US" dirty="0"/>
              <a:t> I </a:t>
            </a:r>
            <a:r>
              <a:rPr lang="en-US" dirty="0" err="1"/>
              <a:t>ikke</a:t>
            </a:r>
            <a:r>
              <a:rPr lang="en-US" dirty="0"/>
              <a:t> </a:t>
            </a:r>
            <a:r>
              <a:rPr lang="en-US" dirty="0" err="1"/>
              <a:t>sælger</a:t>
            </a:r>
            <a:r>
              <a:rPr lang="en-US" dirty="0"/>
              <a:t> det I laver. </a:t>
            </a:r>
          </a:p>
          <a:p>
            <a:pPr lvl="2"/>
            <a:r>
              <a:rPr lang="en-US" dirty="0" err="1"/>
              <a:t>Hvis</a:t>
            </a:r>
            <a:r>
              <a:rPr lang="en-US" dirty="0"/>
              <a:t> I </a:t>
            </a:r>
            <a:r>
              <a:rPr lang="en-US" dirty="0" err="1"/>
              <a:t>glemmer</a:t>
            </a:r>
            <a:r>
              <a:rPr lang="en-US" dirty="0"/>
              <a:t> at </a:t>
            </a:r>
            <a:r>
              <a:rPr lang="en-US" dirty="0" err="1"/>
              <a:t>installerer</a:t>
            </a:r>
            <a:r>
              <a:rPr lang="en-US" dirty="0"/>
              <a:t> “Desktop Dev.”, </a:t>
            </a:r>
            <a:r>
              <a:rPr lang="en-US" dirty="0" err="1"/>
              <a:t>kan</a:t>
            </a:r>
            <a:r>
              <a:rPr lang="en-US" dirty="0"/>
              <a:t> I g</a:t>
            </a:r>
            <a:r>
              <a:rPr lang="da-DK" dirty="0"/>
              <a:t>øre det senere via programmet ”Visual Studio Installer”, som også bliver installeret på jeres computer.</a:t>
            </a:r>
          </a:p>
          <a:p>
            <a:r>
              <a:rPr lang="da-DK" dirty="0"/>
              <a:t>System Krav:</a:t>
            </a:r>
          </a:p>
          <a:p>
            <a:pPr lvl="1"/>
            <a:r>
              <a:rPr lang="da-DK" dirty="0"/>
              <a:t>Windows 10+ / </a:t>
            </a:r>
            <a:r>
              <a:rPr lang="da-DK" dirty="0" err="1"/>
              <a:t>MacOS</a:t>
            </a:r>
            <a:r>
              <a:rPr lang="da-DK" dirty="0"/>
              <a:t> 13 Venture</a:t>
            </a:r>
          </a:p>
          <a:p>
            <a:pPr lvl="2"/>
            <a:r>
              <a:rPr lang="da-DK" dirty="0"/>
              <a:t>Det virker muligvis på ældre systemer, men det er op til jer hvis i ikke har opdateret til det nyeste</a:t>
            </a:r>
            <a:endParaRPr lang="en-US" dirty="0"/>
          </a:p>
        </p:txBody>
      </p:sp>
      <p:sp>
        <p:nvSpPr>
          <p:cNvPr id="13" name="Picture Placeholder 12">
            <a:extLst>
              <a:ext uri="{FF2B5EF4-FFF2-40B4-BE49-F238E27FC236}">
                <a16:creationId xmlns:a16="http://schemas.microsoft.com/office/drawing/2014/main" id="{11B2AFA3-68B2-8635-322D-90DC3403AD8E}"/>
              </a:ext>
            </a:extLst>
          </p:cNvPr>
          <p:cNvSpPr>
            <a:spLocks noGrp="1"/>
          </p:cNvSpPr>
          <p:nvPr>
            <p:ph type="pic" sz="quarter" idx="16"/>
          </p:nvPr>
        </p:nvSpPr>
        <p:spPr/>
        <p:txBody>
          <a:bodyPr/>
          <a:lstStyle/>
          <a:p>
            <a:endParaRPr lang="en-DK"/>
          </a:p>
        </p:txBody>
      </p:sp>
      <p:pic>
        <p:nvPicPr>
          <p:cNvPr id="7" name="Picture 6">
            <a:extLst>
              <a:ext uri="{FF2B5EF4-FFF2-40B4-BE49-F238E27FC236}">
                <a16:creationId xmlns:a16="http://schemas.microsoft.com/office/drawing/2014/main" id="{A11FCABB-85D6-8BDE-1199-44D984C5E353}"/>
              </a:ext>
            </a:extLst>
          </p:cNvPr>
          <p:cNvPicPr>
            <a:picLocks noChangeAspect="1"/>
          </p:cNvPicPr>
          <p:nvPr/>
        </p:nvPicPr>
        <p:blipFill>
          <a:blip r:embed="rId3"/>
          <a:stretch>
            <a:fillRect/>
          </a:stretch>
        </p:blipFill>
        <p:spPr>
          <a:xfrm>
            <a:off x="6095979" y="3428988"/>
            <a:ext cx="42" cy="24"/>
          </a:xfrm>
          <a:prstGeom prst="rect">
            <a:avLst/>
          </a:prstGeom>
        </p:spPr>
      </p:pic>
      <p:pic>
        <p:nvPicPr>
          <p:cNvPr id="9" name="Picture 8">
            <a:extLst>
              <a:ext uri="{FF2B5EF4-FFF2-40B4-BE49-F238E27FC236}">
                <a16:creationId xmlns:a16="http://schemas.microsoft.com/office/drawing/2014/main" id="{A3E4BCF1-2D89-05CF-0BE1-007130304CDD}"/>
              </a:ext>
            </a:extLst>
          </p:cNvPr>
          <p:cNvPicPr>
            <a:picLocks noChangeAspect="1"/>
          </p:cNvPicPr>
          <p:nvPr/>
        </p:nvPicPr>
        <p:blipFill>
          <a:blip r:embed="rId4"/>
          <a:stretch>
            <a:fillRect/>
          </a:stretch>
        </p:blipFill>
        <p:spPr>
          <a:xfrm>
            <a:off x="7797207" y="413000"/>
            <a:ext cx="4025496" cy="2321317"/>
          </a:xfrm>
          <a:prstGeom prst="rect">
            <a:avLst/>
          </a:prstGeom>
        </p:spPr>
      </p:pic>
      <p:pic>
        <p:nvPicPr>
          <p:cNvPr id="11" name="Picture 10">
            <a:extLst>
              <a:ext uri="{FF2B5EF4-FFF2-40B4-BE49-F238E27FC236}">
                <a16:creationId xmlns:a16="http://schemas.microsoft.com/office/drawing/2014/main" id="{B7082D31-A0B9-F991-A8C4-A6F966417C5F}"/>
              </a:ext>
            </a:extLst>
          </p:cNvPr>
          <p:cNvPicPr>
            <a:picLocks noChangeAspect="1"/>
          </p:cNvPicPr>
          <p:nvPr/>
        </p:nvPicPr>
        <p:blipFill>
          <a:blip r:embed="rId5"/>
          <a:stretch>
            <a:fillRect/>
          </a:stretch>
        </p:blipFill>
        <p:spPr>
          <a:xfrm>
            <a:off x="7757463" y="4142289"/>
            <a:ext cx="4065240" cy="2060554"/>
          </a:xfrm>
          <a:prstGeom prst="rect">
            <a:avLst/>
          </a:prstGeom>
        </p:spPr>
      </p:pic>
    </p:spTree>
    <p:extLst>
      <p:ext uri="{BB962C8B-B14F-4D97-AF65-F5344CB8AC3E}">
        <p14:creationId xmlns:p14="http://schemas.microsoft.com/office/powerpoint/2010/main" val="2259396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nummer 1">
            <a:extLst>
              <a:ext uri="{FF2B5EF4-FFF2-40B4-BE49-F238E27FC236}">
                <a16:creationId xmlns:a16="http://schemas.microsoft.com/office/drawing/2014/main" id="{D52938FA-C251-4E94-875E-F4ED422A3AD1}"/>
              </a:ext>
            </a:extLst>
          </p:cNvPr>
          <p:cNvSpPr>
            <a:spLocks noGrp="1"/>
          </p:cNvSpPr>
          <p:nvPr>
            <p:ph type="sldNum" sz="quarter" idx="4"/>
          </p:nvPr>
        </p:nvSpPr>
        <p:spPr/>
        <p:txBody>
          <a:bodyPr/>
          <a:lstStyle/>
          <a:p>
            <a:fld id="{D8D877B3-D348-4611-9BDB-C5374591D951}" type="slidenum">
              <a:rPr lang="en-US" smtClean="0"/>
              <a:pPr/>
              <a:t>5</a:t>
            </a:fld>
            <a:endParaRPr lang="en-US" dirty="0"/>
          </a:p>
        </p:txBody>
      </p:sp>
      <p:sp>
        <p:nvSpPr>
          <p:cNvPr id="3" name="Titel 2">
            <a:extLst>
              <a:ext uri="{FF2B5EF4-FFF2-40B4-BE49-F238E27FC236}">
                <a16:creationId xmlns:a16="http://schemas.microsoft.com/office/drawing/2014/main" id="{7C4829FD-E824-4EE1-8A6E-AFA945B6C173}"/>
              </a:ext>
            </a:extLst>
          </p:cNvPr>
          <p:cNvSpPr>
            <a:spLocks noGrp="1"/>
          </p:cNvSpPr>
          <p:nvPr>
            <p:ph type="title"/>
          </p:nvPr>
        </p:nvSpPr>
        <p:spPr/>
        <p:txBody>
          <a:bodyPr/>
          <a:lstStyle/>
          <a:p>
            <a:r>
              <a:rPr lang="da-DK" dirty="0"/>
              <a:t>Peer learning</a:t>
            </a:r>
            <a:endParaRPr lang="en-US" dirty="0"/>
          </a:p>
        </p:txBody>
      </p:sp>
      <p:sp>
        <p:nvSpPr>
          <p:cNvPr id="4" name="Pladsholder til tekst 3">
            <a:extLst>
              <a:ext uri="{FF2B5EF4-FFF2-40B4-BE49-F238E27FC236}">
                <a16:creationId xmlns:a16="http://schemas.microsoft.com/office/drawing/2014/main" id="{62CCE184-B0BA-49FC-A921-B0E7F95D684A}"/>
              </a:ext>
            </a:extLst>
          </p:cNvPr>
          <p:cNvSpPr>
            <a:spLocks noGrp="1"/>
          </p:cNvSpPr>
          <p:nvPr>
            <p:ph type="body" sz="quarter" idx="12"/>
          </p:nvPr>
        </p:nvSpPr>
        <p:spPr/>
        <p:txBody>
          <a:bodyPr>
            <a:normAutofit lnSpcReduction="10000"/>
          </a:bodyPr>
          <a:lstStyle/>
          <a:p>
            <a:pPr marL="0" indent="0">
              <a:buNone/>
            </a:pPr>
            <a:r>
              <a:rPr lang="da-DK" sz="1800" b="0" i="0" u="none" strike="noStrike" baseline="0" dirty="0" err="1">
                <a:solidFill>
                  <a:srgbClr val="000000"/>
                </a:solidFill>
                <a:latin typeface="+mj-lt"/>
              </a:rPr>
              <a:t>Boud</a:t>
            </a:r>
            <a:r>
              <a:rPr lang="da-DK" sz="1800" b="0" i="0" u="none" strike="noStrike" baseline="0" dirty="0">
                <a:solidFill>
                  <a:srgbClr val="000000"/>
                </a:solidFill>
                <a:latin typeface="+mj-lt"/>
              </a:rPr>
              <a:t> </a:t>
            </a:r>
            <a:r>
              <a:rPr lang="da-DK" sz="1800" b="0" i="1" u="none" strike="noStrike" baseline="0" dirty="0">
                <a:solidFill>
                  <a:srgbClr val="000000"/>
                </a:solidFill>
                <a:latin typeface="+mj-lt"/>
              </a:rPr>
              <a:t>et al. </a:t>
            </a:r>
            <a:r>
              <a:rPr lang="da-DK" sz="1800" b="0" i="0" u="none" strike="noStrike" baseline="0" dirty="0">
                <a:solidFill>
                  <a:srgbClr val="000000"/>
                </a:solidFill>
                <a:latin typeface="+mj-lt"/>
              </a:rPr>
              <a:t>(1999: 413) definerer peer learning som:</a:t>
            </a:r>
          </a:p>
          <a:p>
            <a:pPr marL="0" indent="0">
              <a:buNone/>
            </a:pPr>
            <a:endParaRPr lang="da-DK" sz="1800" dirty="0">
              <a:solidFill>
                <a:srgbClr val="000000"/>
              </a:solidFill>
              <a:latin typeface="+mj-lt"/>
            </a:endParaRPr>
          </a:p>
          <a:p>
            <a:pPr marL="0" indent="0">
              <a:buNone/>
            </a:pPr>
            <a:endParaRPr lang="da-DK" sz="1800" b="0" i="0" u="none" strike="noStrike" baseline="0" dirty="0">
              <a:solidFill>
                <a:srgbClr val="000000"/>
              </a:solidFill>
              <a:latin typeface="+mj-lt"/>
            </a:endParaRPr>
          </a:p>
          <a:p>
            <a:pPr marL="0" indent="0">
              <a:buNone/>
            </a:pPr>
            <a:endParaRPr lang="da-DK" sz="1800" dirty="0">
              <a:solidFill>
                <a:srgbClr val="000000"/>
              </a:solidFill>
              <a:latin typeface="+mj-lt"/>
            </a:endParaRPr>
          </a:p>
          <a:p>
            <a:pPr marL="0" indent="0">
              <a:buNone/>
            </a:pPr>
            <a:endParaRPr lang="da-DK" sz="1800" b="0" i="0" u="none" strike="noStrike" baseline="0" dirty="0">
              <a:solidFill>
                <a:srgbClr val="000000"/>
              </a:solidFill>
              <a:latin typeface="+mj-lt"/>
            </a:endParaRPr>
          </a:p>
          <a:p>
            <a:pPr marL="0" indent="0">
              <a:buNone/>
            </a:pPr>
            <a:endParaRPr lang="da-DK" sz="1800" b="0" i="0" u="none" strike="noStrike" baseline="0" dirty="0">
              <a:solidFill>
                <a:srgbClr val="000000"/>
              </a:solidFill>
              <a:latin typeface="+mj-lt"/>
            </a:endParaRPr>
          </a:p>
          <a:p>
            <a:pPr marL="0" indent="0">
              <a:buNone/>
            </a:pPr>
            <a:r>
              <a:rPr lang="da-DK" sz="1800" dirty="0">
                <a:solidFill>
                  <a:srgbClr val="000000"/>
                </a:solidFill>
                <a:latin typeface="+mj-lt"/>
              </a:rPr>
              <a:t>Når I efter forelæsningen arbejder med opgaver i jeres grupperum og venter på at jeg når frem for at hjælpe, vil jeg stærkt anbefale at I bruger ventetiden på ”Peer Learning”.</a:t>
            </a:r>
            <a:endParaRPr lang="da-DK" dirty="0">
              <a:latin typeface="+mj-lt"/>
            </a:endParaRPr>
          </a:p>
        </p:txBody>
      </p:sp>
      <p:pic>
        <p:nvPicPr>
          <p:cNvPr id="6" name="Billede 5">
            <a:extLst>
              <a:ext uri="{FF2B5EF4-FFF2-40B4-BE49-F238E27FC236}">
                <a16:creationId xmlns:a16="http://schemas.microsoft.com/office/drawing/2014/main" id="{5A522CDB-2DFA-4464-82A9-3E8437C14F2D}"/>
              </a:ext>
            </a:extLst>
          </p:cNvPr>
          <p:cNvPicPr>
            <a:picLocks noChangeAspect="1"/>
          </p:cNvPicPr>
          <p:nvPr/>
        </p:nvPicPr>
        <p:blipFill>
          <a:blip r:embed="rId2"/>
          <a:stretch>
            <a:fillRect/>
          </a:stretch>
        </p:blipFill>
        <p:spPr>
          <a:xfrm>
            <a:off x="1677912" y="2557766"/>
            <a:ext cx="8439019" cy="1190653"/>
          </a:xfrm>
          <a:prstGeom prst="rect">
            <a:avLst/>
          </a:prstGeom>
        </p:spPr>
      </p:pic>
      <p:sp>
        <p:nvSpPr>
          <p:cNvPr id="8" name="Tekstfelt 7">
            <a:extLst>
              <a:ext uri="{FF2B5EF4-FFF2-40B4-BE49-F238E27FC236}">
                <a16:creationId xmlns:a16="http://schemas.microsoft.com/office/drawing/2014/main" id="{7F0E678E-6BFD-414E-9BE7-FA2C56452CB5}"/>
              </a:ext>
            </a:extLst>
          </p:cNvPr>
          <p:cNvSpPr txBox="1"/>
          <p:nvPr/>
        </p:nvSpPr>
        <p:spPr>
          <a:xfrm>
            <a:off x="587374" y="3917479"/>
            <a:ext cx="6094602" cy="738664"/>
          </a:xfrm>
          <a:prstGeom prst="rect">
            <a:avLst/>
          </a:prstGeom>
          <a:noFill/>
        </p:spPr>
        <p:txBody>
          <a:bodyPr wrap="square">
            <a:spAutoFit/>
          </a:bodyPr>
          <a:lstStyle/>
          <a:p>
            <a:pPr algn="l"/>
            <a:r>
              <a:rPr lang="en-US" sz="1400" b="1" i="0" u="none" strike="noStrike" dirty="0">
                <a:solidFill>
                  <a:srgbClr val="44707B"/>
                </a:solidFill>
                <a:effectLst/>
                <a:latin typeface="Source Sans Pro" panose="020B0503030403020204" pitchFamily="34" charset="0"/>
                <a:hlinkClick r:id="rId3"/>
              </a:rPr>
              <a:t>Peer Learning and Assessment</a:t>
            </a:r>
            <a:endParaRPr lang="en-US" sz="1400" b="1" i="0" dirty="0">
              <a:solidFill>
                <a:srgbClr val="44707B"/>
              </a:solidFill>
              <a:effectLst/>
              <a:latin typeface="Source Sans Pro" panose="020B0503030403020204" pitchFamily="34" charset="0"/>
            </a:endParaRPr>
          </a:p>
          <a:p>
            <a:pPr algn="l"/>
            <a:r>
              <a:rPr lang="en-US" sz="1400" b="0" i="0" dirty="0" err="1">
                <a:solidFill>
                  <a:srgbClr val="3A3A3A"/>
                </a:solidFill>
                <a:effectLst/>
                <a:latin typeface="Source Sans Pro" panose="020B0503030403020204" pitchFamily="34" charset="0"/>
              </a:rPr>
              <a:t>Boud</a:t>
            </a:r>
            <a:r>
              <a:rPr lang="en-US" sz="1400" b="0" i="0" dirty="0">
                <a:solidFill>
                  <a:srgbClr val="3A3A3A"/>
                </a:solidFill>
                <a:effectLst/>
                <a:latin typeface="Source Sans Pro" panose="020B0503030403020204" pitchFamily="34" charset="0"/>
              </a:rPr>
              <a:t>, David ; Cohen, Ruth ; Sampson, Jane</a:t>
            </a:r>
          </a:p>
          <a:p>
            <a:pPr algn="l"/>
            <a:r>
              <a:rPr lang="en-US" sz="1400" b="0" i="0" dirty="0">
                <a:solidFill>
                  <a:srgbClr val="3A3A3A"/>
                </a:solidFill>
                <a:effectLst/>
                <a:latin typeface="Source Sans Pro" panose="020B0503030403020204" pitchFamily="34" charset="0"/>
              </a:rPr>
              <a:t>Assessment and evaluation in higher education, </a:t>
            </a:r>
            <a:r>
              <a:rPr lang="en-US" sz="1400" dirty="0">
                <a:solidFill>
                  <a:srgbClr val="3A3A3A"/>
                </a:solidFill>
                <a:latin typeface="Source Sans Pro" panose="020B0503030403020204" pitchFamily="34" charset="0"/>
              </a:rPr>
              <a:t>1996</a:t>
            </a:r>
            <a:r>
              <a:rPr lang="en-US" sz="1400" b="0" i="0" dirty="0">
                <a:solidFill>
                  <a:srgbClr val="3A3A3A"/>
                </a:solidFill>
                <a:effectLst/>
                <a:latin typeface="Source Sans Pro" panose="020B0503030403020204" pitchFamily="34" charset="0"/>
              </a:rPr>
              <a:t>, Vol.24 (4), p.413-426</a:t>
            </a:r>
          </a:p>
        </p:txBody>
      </p:sp>
    </p:spTree>
    <p:extLst>
      <p:ext uri="{BB962C8B-B14F-4D97-AF65-F5344CB8AC3E}">
        <p14:creationId xmlns:p14="http://schemas.microsoft.com/office/powerpoint/2010/main" val="32647381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nummer 1">
            <a:extLst>
              <a:ext uri="{FF2B5EF4-FFF2-40B4-BE49-F238E27FC236}">
                <a16:creationId xmlns:a16="http://schemas.microsoft.com/office/drawing/2014/main" id="{2A8C086E-C03D-425D-BFE2-5CA844B9AFBF}"/>
              </a:ext>
            </a:extLst>
          </p:cNvPr>
          <p:cNvSpPr>
            <a:spLocks noGrp="1"/>
          </p:cNvSpPr>
          <p:nvPr>
            <p:ph type="sldNum" sz="quarter" idx="4"/>
          </p:nvPr>
        </p:nvSpPr>
        <p:spPr/>
        <p:txBody>
          <a:bodyPr/>
          <a:lstStyle/>
          <a:p>
            <a:fld id="{D8D877B3-D348-4611-9BDB-C5374591D951}" type="slidenum">
              <a:rPr lang="en-US" smtClean="0"/>
              <a:pPr/>
              <a:t>6</a:t>
            </a:fld>
            <a:endParaRPr lang="en-US" dirty="0"/>
          </a:p>
        </p:txBody>
      </p:sp>
      <p:sp>
        <p:nvSpPr>
          <p:cNvPr id="3" name="Titel 2">
            <a:extLst>
              <a:ext uri="{FF2B5EF4-FFF2-40B4-BE49-F238E27FC236}">
                <a16:creationId xmlns:a16="http://schemas.microsoft.com/office/drawing/2014/main" id="{66E75FD4-E756-41C4-A241-6DD33FC73CEA}"/>
              </a:ext>
            </a:extLst>
          </p:cNvPr>
          <p:cNvSpPr>
            <a:spLocks noGrp="1"/>
          </p:cNvSpPr>
          <p:nvPr>
            <p:ph type="title"/>
          </p:nvPr>
        </p:nvSpPr>
        <p:spPr/>
        <p:txBody>
          <a:bodyPr/>
          <a:lstStyle/>
          <a:p>
            <a:r>
              <a:rPr lang="da-DK" dirty="0"/>
              <a:t>Du husker …</a:t>
            </a:r>
            <a:endParaRPr lang="en-US" dirty="0"/>
          </a:p>
        </p:txBody>
      </p:sp>
      <p:sp>
        <p:nvSpPr>
          <p:cNvPr id="4" name="Pladsholder til tekst 3">
            <a:extLst>
              <a:ext uri="{FF2B5EF4-FFF2-40B4-BE49-F238E27FC236}">
                <a16:creationId xmlns:a16="http://schemas.microsoft.com/office/drawing/2014/main" id="{46E3D0B5-A07D-4998-B797-ABF57FD6C071}"/>
              </a:ext>
            </a:extLst>
          </p:cNvPr>
          <p:cNvSpPr>
            <a:spLocks noGrp="1"/>
          </p:cNvSpPr>
          <p:nvPr>
            <p:ph type="body" sz="quarter" idx="12"/>
          </p:nvPr>
        </p:nvSpPr>
        <p:spPr>
          <a:xfrm>
            <a:off x="587375" y="1402606"/>
            <a:ext cx="10620094" cy="3704284"/>
          </a:xfrm>
        </p:spPr>
        <p:txBody>
          <a:bodyPr>
            <a:noAutofit/>
          </a:bodyPr>
          <a:lstStyle/>
          <a:p>
            <a:pPr>
              <a:buFont typeface="Arial" panose="020B0604020202020204" pitchFamily="34" charset="0"/>
              <a:buChar char="•"/>
            </a:pPr>
            <a:r>
              <a:rPr lang="da-DK" sz="1800" dirty="0"/>
              <a:t>10% af hvad du læser</a:t>
            </a:r>
          </a:p>
          <a:p>
            <a:pPr>
              <a:buFont typeface="Arial" panose="020B0604020202020204" pitchFamily="34" charset="0"/>
              <a:buChar char="•"/>
            </a:pPr>
            <a:r>
              <a:rPr lang="da-DK" sz="1800" dirty="0"/>
              <a:t>20% af hvad du hører</a:t>
            </a:r>
          </a:p>
          <a:p>
            <a:pPr>
              <a:buFont typeface="Arial" panose="020B0604020202020204" pitchFamily="34" charset="0"/>
              <a:buChar char="•"/>
            </a:pPr>
            <a:r>
              <a:rPr lang="da-DK" sz="1800" dirty="0"/>
              <a:t>30% af hvad du ser</a:t>
            </a:r>
          </a:p>
          <a:p>
            <a:pPr>
              <a:buFont typeface="Arial" panose="020B0604020202020204" pitchFamily="34" charset="0"/>
              <a:buChar char="•"/>
            </a:pPr>
            <a:r>
              <a:rPr lang="da-DK" sz="1800" dirty="0"/>
              <a:t>50% af hvad du både ser og hører</a:t>
            </a:r>
          </a:p>
          <a:p>
            <a:pPr>
              <a:buFont typeface="Arial" panose="020B0604020202020204" pitchFamily="34" charset="0"/>
              <a:buChar char="•"/>
            </a:pPr>
            <a:r>
              <a:rPr lang="da-DK" sz="1800" dirty="0"/>
              <a:t>70% af hvad du diskuterer med andre</a:t>
            </a:r>
          </a:p>
          <a:p>
            <a:pPr>
              <a:buFont typeface="Arial" panose="020B0604020202020204" pitchFamily="34" charset="0"/>
              <a:buChar char="•"/>
            </a:pPr>
            <a:r>
              <a:rPr lang="da-DK" sz="1800" dirty="0"/>
              <a:t>80% af hvad du skaber i samarbejde med andre </a:t>
            </a:r>
          </a:p>
          <a:p>
            <a:pPr>
              <a:buFont typeface="Arial" panose="020B0604020202020204" pitchFamily="34" charset="0"/>
              <a:buChar char="•"/>
            </a:pPr>
            <a:r>
              <a:rPr lang="da-DK" sz="1800" dirty="0"/>
              <a:t>95% af hvad du lærer andre</a:t>
            </a:r>
          </a:p>
          <a:p>
            <a:pPr marL="0" indent="0">
              <a:buNone/>
            </a:pPr>
            <a:br>
              <a:rPr lang="da-DK" sz="1800" dirty="0"/>
            </a:br>
            <a:r>
              <a:rPr lang="da-DK" sz="1800" dirty="0"/>
              <a:t>Moralen er altså, at hvis du virkelig vil huske (lære) noget, så er den mest effektive måde at forsøge at lære fra sig. Brug derfor hinanden til at overbevise jer selv om at I har forstået et emne ved at ”undervise” modtageren. </a:t>
            </a:r>
          </a:p>
          <a:p>
            <a:pPr marL="0" indent="0">
              <a:buNone/>
            </a:pPr>
            <a:r>
              <a:rPr lang="da-DK" sz="1800" dirty="0"/>
              <a:t>I bytter naturligvis roller undervejs. </a:t>
            </a:r>
            <a:endParaRPr lang="en-US" sz="1800" dirty="0"/>
          </a:p>
        </p:txBody>
      </p:sp>
    </p:spTree>
    <p:extLst>
      <p:ext uri="{BB962C8B-B14F-4D97-AF65-F5344CB8AC3E}">
        <p14:creationId xmlns:p14="http://schemas.microsoft.com/office/powerpoint/2010/main" val="15156331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FE40F4D-7B78-0D42-11CA-56BB1813974C}"/>
              </a:ext>
            </a:extLst>
          </p:cNvPr>
          <p:cNvSpPr>
            <a:spLocks noGrp="1"/>
          </p:cNvSpPr>
          <p:nvPr>
            <p:ph type="sldNum" sz="quarter" idx="4"/>
          </p:nvPr>
        </p:nvSpPr>
        <p:spPr/>
        <p:txBody>
          <a:bodyPr/>
          <a:lstStyle/>
          <a:p>
            <a:fld id="{D8D877B3-D348-4611-9BDB-C5374591D951}" type="slidenum">
              <a:rPr lang="en-US" smtClean="0"/>
              <a:pPr/>
              <a:t>7</a:t>
            </a:fld>
            <a:endParaRPr lang="en-US" dirty="0"/>
          </a:p>
        </p:txBody>
      </p:sp>
      <p:sp>
        <p:nvSpPr>
          <p:cNvPr id="4" name="Title 3">
            <a:extLst>
              <a:ext uri="{FF2B5EF4-FFF2-40B4-BE49-F238E27FC236}">
                <a16:creationId xmlns:a16="http://schemas.microsoft.com/office/drawing/2014/main" id="{81D64F86-E08C-EEE8-7EFD-003728E7C0D3}"/>
              </a:ext>
            </a:extLst>
          </p:cNvPr>
          <p:cNvSpPr>
            <a:spLocks noGrp="1"/>
          </p:cNvSpPr>
          <p:nvPr>
            <p:ph type="title"/>
          </p:nvPr>
        </p:nvSpPr>
        <p:spPr/>
        <p:txBody>
          <a:bodyPr/>
          <a:lstStyle/>
          <a:p>
            <a:r>
              <a:rPr lang="da-DK" dirty="0"/>
              <a:t>Introduktion to C</a:t>
            </a:r>
            <a:endParaRPr lang="en-DK" dirty="0"/>
          </a:p>
        </p:txBody>
      </p:sp>
      <p:sp>
        <p:nvSpPr>
          <p:cNvPr id="5" name="Text Placeholder 4">
            <a:extLst>
              <a:ext uri="{FF2B5EF4-FFF2-40B4-BE49-F238E27FC236}">
                <a16:creationId xmlns:a16="http://schemas.microsoft.com/office/drawing/2014/main" id="{705F23C3-4652-42DA-2349-251EEDE8A76A}"/>
              </a:ext>
            </a:extLst>
          </p:cNvPr>
          <p:cNvSpPr>
            <a:spLocks noGrp="1"/>
          </p:cNvSpPr>
          <p:nvPr>
            <p:ph type="body" sz="quarter" idx="12"/>
          </p:nvPr>
        </p:nvSpPr>
        <p:spPr/>
        <p:txBody>
          <a:bodyPr>
            <a:normAutofit fontScale="55000" lnSpcReduction="20000"/>
          </a:bodyPr>
          <a:lstStyle/>
          <a:p>
            <a:pPr marL="0" indent="0" algn="l">
              <a:buNone/>
            </a:pPr>
            <a:r>
              <a:rPr lang="en-US" b="0" i="0" dirty="0">
                <a:solidFill>
                  <a:srgbClr val="002060"/>
                </a:solidFill>
                <a:effectLst/>
              </a:rPr>
              <a:t>why not learn something else?</a:t>
            </a:r>
          </a:p>
          <a:p>
            <a:pPr algn="l"/>
            <a:r>
              <a:rPr lang="en-US" b="0" i="0" dirty="0">
                <a:solidFill>
                  <a:srgbClr val="002060"/>
                </a:solidFill>
                <a:effectLst/>
              </a:rPr>
              <a:t>Everything else builds on C code</a:t>
            </a:r>
          </a:p>
          <a:p>
            <a:pPr algn="l"/>
            <a:r>
              <a:rPr lang="en-US" b="0" i="0" dirty="0">
                <a:solidFill>
                  <a:srgbClr val="002060"/>
                </a:solidFill>
                <a:effectLst/>
              </a:rPr>
              <a:t>Why not learn Python? It is much easier to read!</a:t>
            </a:r>
          </a:p>
          <a:p>
            <a:pPr lvl="1"/>
            <a:r>
              <a:rPr lang="en-US" b="0" i="0" dirty="0">
                <a:solidFill>
                  <a:srgbClr val="002060"/>
                </a:solidFill>
                <a:effectLst/>
              </a:rPr>
              <a:t>No, it's not, it is different</a:t>
            </a:r>
          </a:p>
          <a:p>
            <a:pPr algn="l"/>
            <a:r>
              <a:rPr lang="en-US" b="0" i="0" dirty="0">
                <a:solidFill>
                  <a:srgbClr val="002060"/>
                </a:solidFill>
                <a:effectLst/>
              </a:rPr>
              <a:t>C is ALOT faster. 100x faster for some applications</a:t>
            </a:r>
          </a:p>
          <a:p>
            <a:pPr lvl="1"/>
            <a:r>
              <a:rPr lang="en-US" b="0" i="0" dirty="0">
                <a:solidFill>
                  <a:srgbClr val="002060"/>
                </a:solidFill>
                <a:effectLst/>
              </a:rPr>
              <a:t>Python is magic. We don't want magic when we are learning things</a:t>
            </a:r>
          </a:p>
          <a:p>
            <a:pPr lvl="1"/>
            <a:r>
              <a:rPr lang="en-US" b="0" i="0" dirty="0">
                <a:solidFill>
                  <a:srgbClr val="002060"/>
                </a:solidFill>
                <a:effectLst/>
              </a:rPr>
              <a:t>Python has some quirks that I </a:t>
            </a:r>
            <a:r>
              <a:rPr lang="en-US" b="0" i="0" dirty="0" err="1">
                <a:solidFill>
                  <a:srgbClr val="002060"/>
                </a:solidFill>
                <a:effectLst/>
              </a:rPr>
              <a:t>dont</a:t>
            </a:r>
            <a:r>
              <a:rPr lang="en-US" b="0" i="0" dirty="0">
                <a:solidFill>
                  <a:srgbClr val="002060"/>
                </a:solidFill>
                <a:effectLst/>
              </a:rPr>
              <a:t> want you to focus on</a:t>
            </a:r>
          </a:p>
          <a:p>
            <a:pPr algn="l"/>
            <a:r>
              <a:rPr lang="en-US" b="0" i="0" dirty="0">
                <a:solidFill>
                  <a:srgbClr val="002060"/>
                </a:solidFill>
                <a:effectLst/>
              </a:rPr>
              <a:t>C provides a great tool for learning programming</a:t>
            </a:r>
          </a:p>
          <a:p>
            <a:pPr marL="0" indent="0" algn="l">
              <a:buNone/>
            </a:pPr>
            <a:r>
              <a:rPr lang="en-US" b="0" i="0" dirty="0">
                <a:solidFill>
                  <a:srgbClr val="002060"/>
                </a:solidFill>
                <a:effectLst/>
              </a:rPr>
              <a:t>Why not learn C++? it's newer!</a:t>
            </a:r>
          </a:p>
          <a:p>
            <a:pPr algn="l"/>
            <a:r>
              <a:rPr lang="en-US" b="0" i="0" dirty="0">
                <a:solidFill>
                  <a:srgbClr val="002060"/>
                </a:solidFill>
                <a:effectLst/>
              </a:rPr>
              <a:t>C++ is build upon C, so if you know C, you know C++ too</a:t>
            </a:r>
          </a:p>
          <a:p>
            <a:pPr algn="l"/>
            <a:r>
              <a:rPr lang="en-US" b="0" i="0" dirty="0">
                <a:solidFill>
                  <a:srgbClr val="002060"/>
                </a:solidFill>
                <a:effectLst/>
              </a:rPr>
              <a:t>C programming is simple, but can do everything you need</a:t>
            </a:r>
          </a:p>
          <a:p>
            <a:pPr algn="l"/>
            <a:r>
              <a:rPr lang="en-US" b="0" i="0" dirty="0">
                <a:solidFill>
                  <a:srgbClr val="002060"/>
                </a:solidFill>
                <a:effectLst/>
              </a:rPr>
              <a:t>Complexity Confuses</a:t>
            </a:r>
          </a:p>
          <a:p>
            <a:pPr algn="l"/>
            <a:r>
              <a:rPr lang="en-US" b="0" i="0" dirty="0">
                <a:solidFill>
                  <a:srgbClr val="002060"/>
                </a:solidFill>
                <a:effectLst/>
              </a:rPr>
              <a:t>You need to learn how to read syntax</a:t>
            </a:r>
          </a:p>
          <a:p>
            <a:pPr algn="l"/>
            <a:r>
              <a:rPr lang="en-US" b="0" i="0" dirty="0">
                <a:solidFill>
                  <a:srgbClr val="002060"/>
                </a:solidFill>
                <a:effectLst/>
              </a:rPr>
              <a:t>The specific programming language doesn't really matter</a:t>
            </a:r>
          </a:p>
          <a:p>
            <a:pPr algn="l"/>
            <a:r>
              <a:rPr lang="en-US" b="0" i="0" dirty="0">
                <a:solidFill>
                  <a:srgbClr val="002060"/>
                </a:solidFill>
                <a:effectLst/>
              </a:rPr>
              <a:t>C programming is a classic for a reason</a:t>
            </a:r>
          </a:p>
          <a:p>
            <a:endParaRPr lang="en-DK" dirty="0"/>
          </a:p>
        </p:txBody>
      </p:sp>
    </p:spTree>
    <p:extLst>
      <p:ext uri="{BB962C8B-B14F-4D97-AF65-F5344CB8AC3E}">
        <p14:creationId xmlns:p14="http://schemas.microsoft.com/office/powerpoint/2010/main" val="9226815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dsholder til slidenummer 2">
            <a:extLst>
              <a:ext uri="{FF2B5EF4-FFF2-40B4-BE49-F238E27FC236}">
                <a16:creationId xmlns:a16="http://schemas.microsoft.com/office/drawing/2014/main" id="{73A911D6-34E6-40AE-B289-BF8EA8D71157}"/>
              </a:ext>
            </a:extLst>
          </p:cNvPr>
          <p:cNvSpPr>
            <a:spLocks noGrp="1"/>
          </p:cNvSpPr>
          <p:nvPr>
            <p:ph type="sldNum" sz="quarter" idx="10"/>
          </p:nvPr>
        </p:nvSpPr>
        <p:spPr/>
        <p:txBody>
          <a:bodyPr/>
          <a:lstStyle/>
          <a:p>
            <a:fld id="{D8D877B3-D348-4611-9BDB-C5374591D951}" type="slidenum">
              <a:rPr lang="en-US" smtClean="0"/>
              <a:pPr/>
              <a:t>8</a:t>
            </a:fld>
            <a:endParaRPr lang="en-US" dirty="0"/>
          </a:p>
        </p:txBody>
      </p:sp>
      <p:sp>
        <p:nvSpPr>
          <p:cNvPr id="4" name="Titel 3">
            <a:extLst>
              <a:ext uri="{FF2B5EF4-FFF2-40B4-BE49-F238E27FC236}">
                <a16:creationId xmlns:a16="http://schemas.microsoft.com/office/drawing/2014/main" id="{E699CD3B-D759-42B8-AC37-D13DD060CB85}"/>
              </a:ext>
            </a:extLst>
          </p:cNvPr>
          <p:cNvSpPr>
            <a:spLocks noGrp="1"/>
          </p:cNvSpPr>
          <p:nvPr>
            <p:ph type="title"/>
          </p:nvPr>
        </p:nvSpPr>
        <p:spPr>
          <a:xfrm>
            <a:off x="587374" y="359273"/>
            <a:ext cx="6736215" cy="1621619"/>
          </a:xfrm>
        </p:spPr>
        <p:txBody>
          <a:bodyPr/>
          <a:lstStyle/>
          <a:p>
            <a:r>
              <a:rPr lang="da-DK" dirty="0"/>
              <a:t>How </a:t>
            </a:r>
            <a:r>
              <a:rPr lang="da-DK" dirty="0" err="1"/>
              <a:t>does</a:t>
            </a:r>
            <a:r>
              <a:rPr lang="da-DK" dirty="0"/>
              <a:t> </a:t>
            </a:r>
            <a:r>
              <a:rPr lang="da-DK" dirty="0" err="1"/>
              <a:t>code</a:t>
            </a:r>
            <a:r>
              <a:rPr lang="da-DK" dirty="0"/>
              <a:t> </a:t>
            </a:r>
            <a:r>
              <a:rPr lang="da-DK" dirty="0" err="1"/>
              <a:t>turn</a:t>
            </a:r>
            <a:r>
              <a:rPr lang="da-DK" dirty="0"/>
              <a:t> </a:t>
            </a:r>
            <a:r>
              <a:rPr lang="da-DK" dirty="0" err="1"/>
              <a:t>into</a:t>
            </a:r>
            <a:r>
              <a:rPr lang="da-DK" dirty="0"/>
              <a:t> a program-file?</a:t>
            </a:r>
            <a:br>
              <a:rPr lang="da-DK" dirty="0"/>
            </a:br>
            <a:endParaRPr lang="en-US" dirty="0"/>
          </a:p>
        </p:txBody>
      </p:sp>
      <p:pic>
        <p:nvPicPr>
          <p:cNvPr id="9" name="Billede 8">
            <a:extLst>
              <a:ext uri="{FF2B5EF4-FFF2-40B4-BE49-F238E27FC236}">
                <a16:creationId xmlns:a16="http://schemas.microsoft.com/office/drawing/2014/main" id="{3F0FB456-1B9F-43DC-93D2-1A237158DA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7374" y="1705999"/>
            <a:ext cx="10074774" cy="4179457"/>
          </a:xfrm>
          <a:prstGeom prst="rect">
            <a:avLst/>
          </a:prstGeom>
        </p:spPr>
      </p:pic>
      <p:sp>
        <p:nvSpPr>
          <p:cNvPr id="10" name="Rektangel 9">
            <a:extLst>
              <a:ext uri="{FF2B5EF4-FFF2-40B4-BE49-F238E27FC236}">
                <a16:creationId xmlns:a16="http://schemas.microsoft.com/office/drawing/2014/main" id="{A85949B1-98F7-4365-AD29-3D40C7A26FF3}"/>
              </a:ext>
            </a:extLst>
          </p:cNvPr>
          <p:cNvSpPr/>
          <p:nvPr/>
        </p:nvSpPr>
        <p:spPr>
          <a:xfrm>
            <a:off x="6587289" y="5638147"/>
            <a:ext cx="5138911" cy="369332"/>
          </a:xfrm>
          <a:prstGeom prst="rect">
            <a:avLst/>
          </a:prstGeom>
        </p:spPr>
        <p:txBody>
          <a:bodyPr wrap="square">
            <a:spAutoFit/>
          </a:bodyPr>
          <a:lstStyle/>
          <a:p>
            <a:r>
              <a:rPr lang="da-DK" dirty="0"/>
              <a:t>The general </a:t>
            </a:r>
            <a:r>
              <a:rPr lang="da-DK" dirty="0" err="1"/>
              <a:t>principles</a:t>
            </a:r>
            <a:endParaRPr lang="en-US" dirty="0"/>
          </a:p>
        </p:txBody>
      </p:sp>
    </p:spTree>
    <p:extLst>
      <p:ext uri="{BB962C8B-B14F-4D97-AF65-F5344CB8AC3E}">
        <p14:creationId xmlns:p14="http://schemas.microsoft.com/office/powerpoint/2010/main" val="15952191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C54AFEC-26A6-87A7-755D-E0ED07F1E518}"/>
              </a:ext>
            </a:extLst>
          </p:cNvPr>
          <p:cNvSpPr>
            <a:spLocks noGrp="1"/>
          </p:cNvSpPr>
          <p:nvPr>
            <p:ph type="title"/>
          </p:nvPr>
        </p:nvSpPr>
        <p:spPr>
          <a:xfrm>
            <a:off x="587374" y="367628"/>
            <a:ext cx="6264363" cy="1621619"/>
          </a:xfrm>
        </p:spPr>
        <p:txBody>
          <a:bodyPr/>
          <a:lstStyle/>
          <a:p>
            <a:r>
              <a:rPr lang="en-US" dirty="0"/>
              <a:t>What is it good for?</a:t>
            </a:r>
          </a:p>
        </p:txBody>
      </p:sp>
      <p:sp>
        <p:nvSpPr>
          <p:cNvPr id="9" name="Text Placeholder 8">
            <a:extLst>
              <a:ext uri="{FF2B5EF4-FFF2-40B4-BE49-F238E27FC236}">
                <a16:creationId xmlns:a16="http://schemas.microsoft.com/office/drawing/2014/main" id="{DB7EB9B5-E9C4-23D6-1E99-236BDD2E2EFB}"/>
              </a:ext>
            </a:extLst>
          </p:cNvPr>
          <p:cNvSpPr>
            <a:spLocks noGrp="1"/>
          </p:cNvSpPr>
          <p:nvPr>
            <p:ph type="body" sz="quarter" idx="13"/>
          </p:nvPr>
        </p:nvSpPr>
        <p:spPr/>
        <p:txBody>
          <a:bodyPr>
            <a:normAutofit/>
          </a:bodyPr>
          <a:lstStyle/>
          <a:p>
            <a:endParaRPr lang="en-US" dirty="0"/>
          </a:p>
        </p:txBody>
      </p:sp>
      <p:sp>
        <p:nvSpPr>
          <p:cNvPr id="2" name="Slide Number Placeholder 1">
            <a:extLst>
              <a:ext uri="{FF2B5EF4-FFF2-40B4-BE49-F238E27FC236}">
                <a16:creationId xmlns:a16="http://schemas.microsoft.com/office/drawing/2014/main" id="{6CFB0F18-F9C5-8042-4026-402ADF861669}"/>
              </a:ext>
            </a:extLst>
          </p:cNvPr>
          <p:cNvSpPr>
            <a:spLocks noGrp="1"/>
          </p:cNvSpPr>
          <p:nvPr>
            <p:ph type="sldNum" sz="quarter" idx="4"/>
          </p:nvPr>
        </p:nvSpPr>
        <p:spPr/>
        <p:txBody>
          <a:bodyPr/>
          <a:lstStyle/>
          <a:p>
            <a:fld id="{D8D877B3-D348-4611-9BDB-C5374591D951}" type="slidenum">
              <a:rPr lang="en-US" smtClean="0"/>
              <a:pPr/>
              <a:t>9</a:t>
            </a:fld>
            <a:endParaRPr lang="en-US" dirty="0"/>
          </a:p>
        </p:txBody>
      </p:sp>
      <p:sp>
        <p:nvSpPr>
          <p:cNvPr id="10" name="AutoShape 2">
            <a:extLst>
              <a:ext uri="{FF2B5EF4-FFF2-40B4-BE49-F238E27FC236}">
                <a16:creationId xmlns:a16="http://schemas.microsoft.com/office/drawing/2014/main" id="{D3C7E778-3201-1BE1-03E2-CB0239495D2B}"/>
              </a:ext>
            </a:extLst>
          </p:cNvPr>
          <p:cNvSpPr>
            <a:spLocks noChangeAspect="1" noChangeArrowheads="1"/>
          </p:cNvSpPr>
          <p:nvPr/>
        </p:nvSpPr>
        <p:spPr bwMode="auto">
          <a:xfrm>
            <a:off x="5943600" y="3276600"/>
            <a:ext cx="6670110" cy="667011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AutoShape 6">
            <a:extLst>
              <a:ext uri="{FF2B5EF4-FFF2-40B4-BE49-F238E27FC236}">
                <a16:creationId xmlns:a16="http://schemas.microsoft.com/office/drawing/2014/main" id="{ABA360ED-42EB-26F1-F14A-1F97D37107BC}"/>
              </a:ext>
            </a:extLst>
          </p:cNvPr>
          <p:cNvSpPr>
            <a:spLocks noChangeAspect="1" noChangeArrowheads="1"/>
          </p:cNvSpPr>
          <p:nvPr/>
        </p:nvSpPr>
        <p:spPr bwMode="auto">
          <a:xfrm>
            <a:off x="5943599" y="3276599"/>
            <a:ext cx="4540685" cy="454068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descr="A graph of a graph&#10;&#10;Description automatically generated">
            <a:extLst>
              <a:ext uri="{FF2B5EF4-FFF2-40B4-BE49-F238E27FC236}">
                <a16:creationId xmlns:a16="http://schemas.microsoft.com/office/drawing/2014/main" id="{DA67D26A-846E-BCCD-7545-88BB237769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9528" y="1370974"/>
            <a:ext cx="9263321" cy="4855327"/>
          </a:xfrm>
          <a:prstGeom prst="rect">
            <a:avLst/>
          </a:prstGeom>
        </p:spPr>
      </p:pic>
    </p:spTree>
    <p:extLst>
      <p:ext uri="{BB962C8B-B14F-4D97-AF65-F5344CB8AC3E}">
        <p14:creationId xmlns:p14="http://schemas.microsoft.com/office/powerpoint/2010/main" val="2568356659"/>
      </p:ext>
    </p:extLst>
  </p:cSld>
  <p:clrMapOvr>
    <a:masterClrMapping/>
  </p:clrMapOvr>
</p:sld>
</file>

<file path=ppt/theme/theme1.xml><?xml version="1.0" encoding="utf-8"?>
<a:theme xmlns:a="http://schemas.openxmlformats.org/drawingml/2006/main" name="AAU PowerPoint">
  <a:themeElements>
    <a:clrScheme name="AAU">
      <a:dk1>
        <a:srgbClr val="211A52"/>
      </a:dk1>
      <a:lt1>
        <a:srgbClr val="FFFFFF"/>
      </a:lt1>
      <a:dk2>
        <a:srgbClr val="76818B"/>
      </a:dk2>
      <a:lt2>
        <a:srgbClr val="BBC0C5"/>
      </a:lt2>
      <a:accent1>
        <a:srgbClr val="4D4875"/>
      </a:accent1>
      <a:accent2>
        <a:srgbClr val="A6A3BA"/>
      </a:accent2>
      <a:accent3>
        <a:srgbClr val="7A72CC"/>
      </a:accent3>
      <a:accent4>
        <a:srgbClr val="DF6752"/>
      </a:accent4>
      <a:accent5>
        <a:srgbClr val="BDB9E5"/>
      </a:accent5>
      <a:accent6>
        <a:srgbClr val="594FBF"/>
      </a:accent6>
      <a:hlink>
        <a:srgbClr val="9B95D9"/>
      </a:hlink>
      <a:folHlink>
        <a:srgbClr val="DEDCF2"/>
      </a:folHlink>
    </a:clrScheme>
    <a:fontScheme name="Custom 1">
      <a:majorFont>
        <a:latin typeface="Consolas"/>
        <a:ea typeface=""/>
        <a:cs typeface=""/>
      </a:majorFont>
      <a:minorFont>
        <a:latin typeface="Consolas"/>
        <a:ea typeface=""/>
        <a:cs typeface=""/>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Præsentation1" id="{82CE9111-C904-4B79-890A-54AB13CC827E}" vid="{0823D412-4A7B-478A-A66C-97269A74132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AB603C15142CBA48BA2B0D95E5145F8F" ma:contentTypeVersion="4" ma:contentTypeDescription="Create a new document." ma:contentTypeScope="" ma:versionID="5717f4dcdcd896864b5743ad6fc68f37">
  <xsd:schema xmlns:xsd="http://www.w3.org/2001/XMLSchema" xmlns:xs="http://www.w3.org/2001/XMLSchema" xmlns:p="http://schemas.microsoft.com/office/2006/metadata/properties" xmlns:ns2="1790affa-1f64-4e58-8dd7-745390e575dd" xmlns:ns3="5eaab4c3-db73-4b93-9200-350b498c50e8" targetNamespace="http://schemas.microsoft.com/office/2006/metadata/properties" ma:root="true" ma:fieldsID="88623ea61eba25adb9ac0ec1bf0df670" ns2:_="" ns3:_="">
    <xsd:import namespace="1790affa-1f64-4e58-8dd7-745390e575dd"/>
    <xsd:import namespace="5eaab4c3-db73-4b93-9200-350b498c50e8"/>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790affa-1f64-4e58-8dd7-745390e575dd"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5eaab4c3-db73-4b93-9200-350b498c50e8" elementFormDefault="qualified">
    <xsd:import namespace="http://schemas.microsoft.com/office/2006/documentManagement/types"/>
    <xsd:import namespace="http://schemas.microsoft.com/office/infopath/2007/PartnerControls"/>
    <xsd:element name="MediaServiceMetadata" ma:index="10" nillable="true" ma:displayName="MediaServiceMetadata" ma:description="" ma:hidden="true" ma:internalName="MediaServiceMetadata" ma:readOnly="true">
      <xsd:simpleType>
        <xsd:restriction base="dms:Note"/>
      </xsd:simpleType>
    </xsd:element>
    <xsd:element name="MediaServiceFastMetadata" ma:index="11" nillable="true" ma:displayName="MediaServiceFastMetadata" ma:description=""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20FA39FA-C90B-44C5-8395-0F72C2D9FD12}">
  <ds:schemaRefs>
    <ds:schemaRef ds:uri="http://schemas.microsoft.com/sharepoint/v3/contenttype/forms"/>
  </ds:schemaRefs>
</ds:datastoreItem>
</file>

<file path=customXml/itemProps2.xml><?xml version="1.0" encoding="utf-8"?>
<ds:datastoreItem xmlns:ds="http://schemas.openxmlformats.org/officeDocument/2006/customXml" ds:itemID="{E6B7E796-D341-4AF2-8E4B-BF4B6E42C8B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790affa-1f64-4e58-8dd7-745390e575dd"/>
    <ds:schemaRef ds:uri="5eaab4c3-db73-4b93-9200-350b498c50e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53603602-65E0-48FA-BF06-563C46D1CC25}">
  <ds:schemaRefs>
    <ds:schemaRef ds:uri="1790affa-1f64-4e58-8dd7-745390e575dd"/>
    <ds:schemaRef ds:uri="http://schemas.microsoft.com/office/2006/metadata/properties"/>
    <ds:schemaRef ds:uri="http://purl.org/dc/elements/1.1/"/>
    <ds:schemaRef ds:uri="http://schemas.microsoft.com/office/infopath/2007/PartnerControls"/>
    <ds:schemaRef ds:uri="http://purl.org/dc/terms/"/>
    <ds:schemaRef ds:uri="http://schemas.microsoft.com/office/2006/documentManagement/types"/>
    <ds:schemaRef ds:uri="http://schemas.openxmlformats.org/package/2006/metadata/core-properties"/>
    <ds:schemaRef ds:uri="5eaab4c3-db73-4b93-9200-350b498c50e8"/>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
  <TotalTime>4600</TotalTime>
  <Words>3236</Words>
  <Application>Microsoft Office PowerPoint</Application>
  <PresentationFormat>Widescreen</PresentationFormat>
  <Paragraphs>458</Paragraphs>
  <Slides>40</Slides>
  <Notes>0</Notes>
  <HiddenSlides>8</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40</vt:i4>
      </vt:variant>
    </vt:vector>
  </HeadingPairs>
  <TitlesOfParts>
    <vt:vector size="47" baseType="lpstr">
      <vt:lpstr>Arial</vt:lpstr>
      <vt:lpstr>Calibri</vt:lpstr>
      <vt:lpstr>Consolas</vt:lpstr>
      <vt:lpstr>Helvetica Neue</vt:lpstr>
      <vt:lpstr>Source Sans Pro</vt:lpstr>
      <vt:lpstr>Symbol</vt:lpstr>
      <vt:lpstr>AAU PowerPoint</vt:lpstr>
      <vt:lpstr>Programmering 1</vt:lpstr>
      <vt:lpstr>PowerPoint Presentation</vt:lpstr>
      <vt:lpstr>Læringsmål idag</vt:lpstr>
      <vt:lpstr>Forslag til lærebog</vt:lpstr>
      <vt:lpstr>Peer learning</vt:lpstr>
      <vt:lpstr>Du husker …</vt:lpstr>
      <vt:lpstr>Introduktion to C</vt:lpstr>
      <vt:lpstr>How does code turn into a program-file? </vt:lpstr>
      <vt:lpstr>What is it good for?</vt:lpstr>
      <vt:lpstr>What is it good for?</vt:lpstr>
      <vt:lpstr>Hvordan skriver man et C program?</vt:lpstr>
      <vt:lpstr>Opgave – Hello1 Online Compiler dit første program, p0_hello1</vt:lpstr>
      <vt:lpstr>Hvorfor hedder det ”C”?</vt:lpstr>
      <vt:lpstr>Grundelementer i et C-program</vt:lpstr>
      <vt:lpstr>Hvad er en token? - Mindste element</vt:lpstr>
      <vt:lpstr>Opgave - hello2 C tokens Identificer alle tokens i følgende kode </vt:lpstr>
      <vt:lpstr>Hvad er Keywords?</vt:lpstr>
      <vt:lpstr>Hvad er Identifiers?</vt:lpstr>
      <vt:lpstr>Hvad er et Character Set? </vt:lpstr>
      <vt:lpstr>Navngivning af variabler</vt:lpstr>
      <vt:lpstr>Kommentarer</vt:lpstr>
      <vt:lpstr>Opgave – Kommentarer</vt:lpstr>
      <vt:lpstr>Hvordan udtaler man special-tegnene? (og hvorfor er det vigtigt) </vt:lpstr>
      <vt:lpstr>Preprocessing directives</vt:lpstr>
      <vt:lpstr>Hvad er Special Characters</vt:lpstr>
      <vt:lpstr>Operatorer</vt:lpstr>
      <vt:lpstr>Opgaver</vt:lpstr>
      <vt:lpstr>Opgave: operatorer </vt:lpstr>
      <vt:lpstr>Opgave - hello3</vt:lpstr>
      <vt:lpstr>Opgave – Errors 1</vt:lpstr>
      <vt:lpstr>Opgave – Errors 2</vt:lpstr>
      <vt:lpstr>Ekstra Materiale</vt:lpstr>
      <vt:lpstr>Next up</vt:lpstr>
      <vt:lpstr>How does code really turn into a program-file? </vt:lpstr>
      <vt:lpstr>Question – sharing is caring</vt:lpstr>
      <vt:lpstr>Special Characters</vt:lpstr>
      <vt:lpstr>Question: Helloworld comments</vt:lpstr>
      <vt:lpstr>Question: Comments</vt:lpstr>
      <vt:lpstr>Question: Hello World</vt:lpstr>
      <vt:lpstr>Installer Visual Studio (code for MacOS)  (Hvis I ikke har det)</vt:lpstr>
    </vt:vector>
  </TitlesOfParts>
  <Company>Aalborg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PowerPoint-præsentation</dc:title>
  <dc:creator>Søren Emil Søe Degn</dc:creator>
  <cp:lastModifiedBy>Martin Siemienski Andersen</cp:lastModifiedBy>
  <cp:revision>87</cp:revision>
  <cp:lastPrinted>2024-06-04T10:50:11Z</cp:lastPrinted>
  <dcterms:created xsi:type="dcterms:W3CDTF">2018-09-13T08:06:32Z</dcterms:created>
  <dcterms:modified xsi:type="dcterms:W3CDTF">2025-08-14T12:33:39Z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0x010100AB603C15142CBA48BA2B0D95E5145F8F</vt:lpwstr>
  </property>
</Properties>
</file>